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diagrams/colors5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colors4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4" r:id="rId3"/>
    <p:sldId id="275" r:id="rId4"/>
    <p:sldId id="276" r:id="rId5"/>
    <p:sldId id="277" r:id="rId6"/>
    <p:sldId id="278" r:id="rId7"/>
    <p:sldId id="258" r:id="rId8"/>
    <p:sldId id="259" r:id="rId9"/>
    <p:sldId id="260" r:id="rId10"/>
    <p:sldId id="263" r:id="rId11"/>
    <p:sldId id="262" r:id="rId12"/>
    <p:sldId id="264" r:id="rId13"/>
    <p:sldId id="271" r:id="rId14"/>
    <p:sldId id="279" r:id="rId15"/>
    <p:sldId id="280" r:id="rId16"/>
    <p:sldId id="269" r:id="rId17"/>
    <p:sldId id="283" r:id="rId18"/>
    <p:sldId id="284" r:id="rId19"/>
    <p:sldId id="286" r:id="rId20"/>
    <p:sldId id="285" r:id="rId21"/>
    <p:sldId id="270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6EAC2"/>
    <a:srgbClr val="0CA404"/>
    <a:srgbClr val="1AAE72"/>
    <a:srgbClr val="20D68C"/>
    <a:srgbClr val="FF887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3662" autoAdjust="0"/>
  </p:normalViewPr>
  <p:slideViewPr>
    <p:cSldViewPr>
      <p:cViewPr varScale="1">
        <p:scale>
          <a:sx n="82" d="100"/>
          <a:sy n="82" d="100"/>
        </p:scale>
        <p:origin x="-48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effectLst>
              <a:outerShdw blurRad="203200" dist="50800" dir="5400000" sx="69000" sy="69000" algn="ctr" rotWithShape="0">
                <a:srgbClr val="000000">
                  <a:alpha val="30000"/>
                </a:srgbClr>
              </a:outerShdw>
            </a:effectLst>
            <a:scene3d>
              <a:camera prst="orthographicFront"/>
              <a:lightRig rig="threePt" dir="t"/>
            </a:scene3d>
            <a:sp3d prstMaterial="metal">
              <a:bevelT/>
              <a:bevelB w="139700" h="139700" prst="divot"/>
            </a:sp3d>
          </c:spPr>
          <c:explosion val="25"/>
          <c:dPt>
            <c:idx val="0"/>
            <c:spPr>
              <a:solidFill>
                <a:schemeClr val="accent2">
                  <a:lumMod val="75000"/>
                </a:schemeClr>
              </a:solidFill>
              <a:effectLst>
                <a:outerShdw blurRad="203200" dist="50800" dir="5400000" sx="69000" sy="69000" algn="ctr" rotWithShape="0">
                  <a:srgbClr val="000000">
                    <a:alpha val="30000"/>
                  </a:srgbClr>
                </a:outerShdw>
              </a:effectLst>
              <a:scene3d>
                <a:camera prst="orthographicFront"/>
                <a:lightRig rig="threePt" dir="t"/>
              </a:scene3d>
              <a:sp3d prstMaterial="metal">
                <a:bevelT/>
                <a:bevelB w="139700" h="139700" prst="divot"/>
              </a:sp3d>
            </c:spPr>
          </c:dPt>
          <c:dPt>
            <c:idx val="1"/>
            <c:spPr>
              <a:solidFill>
                <a:srgbClr val="20D68C"/>
              </a:solidFill>
              <a:effectLst>
                <a:outerShdw blurRad="203200" dist="50800" dir="5400000" sx="69000" sy="69000" algn="ctr" rotWithShape="0">
                  <a:srgbClr val="000000">
                    <a:alpha val="30000"/>
                  </a:srgbClr>
                </a:outerShdw>
              </a:effectLst>
              <a:scene3d>
                <a:camera prst="orthographicFront"/>
                <a:lightRig rig="threePt" dir="t"/>
              </a:scene3d>
              <a:sp3d prstMaterial="metal">
                <a:bevelT/>
                <a:bevelB w="139700" h="139700" prst="divot"/>
              </a:sp3d>
            </c:spPr>
          </c:dPt>
          <c:dLbls>
            <c:dLbl>
              <c:idx val="0"/>
              <c:layout>
                <c:manualLayout>
                  <c:x val="-0.24799986050964093"/>
                  <c:y val="-0.12299842092485593"/>
                </c:manualLayout>
              </c:layout>
              <c:showPercent val="1"/>
            </c:dLbl>
            <c:dLbl>
              <c:idx val="2"/>
              <c:layout>
                <c:manualLayout>
                  <c:x val="0.1456183128654607"/>
                  <c:y val="4.947153533110684E-2"/>
                </c:manualLayout>
              </c:layout>
              <c:showPercent val="1"/>
            </c:dLbl>
            <c:txPr>
              <a:bodyPr/>
              <a:lstStyle/>
              <a:p>
                <a:pPr>
                  <a:defRPr sz="2400" b="1" cap="none" spc="0">
                    <a:ln w="17780" cmpd="sng">
                      <a:solidFill>
                        <a:srgbClr val="FFFFFF"/>
                      </a:solidFill>
                      <a:prstDash val="solid"/>
                      <a:miter lim="800000"/>
                    </a:ln>
                    <a:gradFill rotWithShape="1">
                      <a:gsLst>
                        <a:gs pos="0">
                          <a:srgbClr val="000000">
                            <a:tint val="92000"/>
                            <a:shade val="100000"/>
                            <a:satMod val="150000"/>
                          </a:srgbClr>
                        </a:gs>
                        <a:gs pos="49000">
                          <a:srgbClr val="000000">
                            <a:tint val="89000"/>
                            <a:shade val="90000"/>
                            <a:satMod val="150000"/>
                          </a:srgbClr>
                        </a:gs>
                        <a:gs pos="50000">
                          <a:srgbClr val="000000">
                            <a:tint val="100000"/>
                            <a:shade val="75000"/>
                            <a:satMod val="150000"/>
                          </a:srgbClr>
                        </a:gs>
                        <a:gs pos="95000">
                          <a:srgbClr val="000000">
                            <a:shade val="47000"/>
                            <a:satMod val="150000"/>
                          </a:srgbClr>
                        </a:gs>
                        <a:gs pos="100000">
                          <a:srgbClr val="000000">
                            <a:shade val="39000"/>
                            <a:satMod val="150000"/>
                          </a:srgbClr>
                        </a:gs>
                      </a:gsLst>
                      <a:lin ang="5400000"/>
                    </a:gradFill>
                    <a:effectLst>
                      <a:outerShdw blurRad="50800" algn="tl" rotWithShape="0">
                        <a:srgbClr val="000000"/>
                      </a:outerShdw>
                    </a:effectLst>
                  </a:defRPr>
                </a:pPr>
                <a:endParaRPr lang="ru-RU"/>
              </a:p>
            </c:txPr>
            <c:showPercent val="1"/>
            <c:showLeaderLines val="1"/>
          </c:dLbls>
          <c:cat>
            <c:strRef>
              <c:f>Лист1!$A$2:$A$3</c:f>
              <c:strCache>
                <c:ptCount val="2"/>
                <c:pt idx="0">
                  <c:v>Высокий уровень</c:v>
                </c:pt>
                <c:pt idx="1">
                  <c:v>Средний уровень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0.72000000000000031</c:v>
                </c:pt>
                <c:pt idx="1">
                  <c:v>0.28000000000000008</c:v>
                </c:pt>
              </c:numCache>
            </c:numRef>
          </c:val>
        </c:ser>
        <c:dLbls>
          <c:showPercent val="1"/>
        </c:dLbls>
      </c:pie3DChart>
      <c:spPr>
        <a:solidFill>
          <a:srgbClr val="F5CD2D">
            <a:lumMod val="40000"/>
            <a:lumOff val="60000"/>
            <a:alpha val="52000"/>
          </a:srgbClr>
        </a:solidFill>
      </c:spPr>
    </c:plotArea>
    <c:legend>
      <c:legendPos val="b"/>
      <c:layout/>
    </c:legend>
    <c:plotVisOnly val="1"/>
  </c:chart>
  <c:spPr>
    <a:solidFill>
      <a:schemeClr val="accent4">
        <a:lumMod val="40000"/>
        <a:lumOff val="60000"/>
        <a:alpha val="67000"/>
      </a:schemeClr>
    </a:solidFill>
  </c:spPr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  <a:effectLst>
              <a:outerShdw blurRad="203200" dist="50800" dir="6840000" sx="50000" sy="50000" algn="ctr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hreePt" dir="t"/>
            </a:scene3d>
            <a:sp3d prstMaterial="metal">
              <a:bevelT/>
              <a:bevelB w="139700" h="139700" prst="divot"/>
            </a:sp3d>
          </c:spPr>
          <c:explosion val="25"/>
          <c:dPt>
            <c:idx val="0"/>
            <c:spPr>
              <a:solidFill>
                <a:srgbClr val="20D68C"/>
              </a:solidFill>
              <a:effectLst>
                <a:outerShdw blurRad="203200" dist="50800" dir="6840000" sx="50000" sy="50000" algn="ctr" rotWithShape="0">
                  <a:srgbClr val="000000">
                    <a:alpha val="40000"/>
                  </a:srgbClr>
                </a:outerShdw>
              </a:effectLst>
              <a:scene3d>
                <a:camera prst="orthographicFront"/>
                <a:lightRig rig="threePt" dir="t"/>
              </a:scene3d>
              <a:sp3d prstMaterial="metal">
                <a:bevelT/>
                <a:bevelB w="139700" h="139700" prst="divot"/>
              </a:sp3d>
            </c:spPr>
          </c:dPt>
          <c:dPt>
            <c:idx val="1"/>
            <c:spPr>
              <a:solidFill>
                <a:schemeClr val="accent2">
                  <a:lumMod val="75000"/>
                </a:schemeClr>
              </a:solidFill>
              <a:effectLst>
                <a:outerShdw blurRad="203200" dist="50800" dir="6840000" sx="50000" sy="50000" algn="ctr" rotWithShape="0">
                  <a:srgbClr val="000000">
                    <a:alpha val="40000"/>
                  </a:srgbClr>
                </a:outerShdw>
              </a:effectLst>
              <a:scene3d>
                <a:camera prst="orthographicFront"/>
                <a:lightRig rig="threePt" dir="t"/>
              </a:scene3d>
              <a:sp3d prstMaterial="metal">
                <a:bevelT/>
                <a:bevelB w="139700" h="139700" prst="divot"/>
              </a:sp3d>
            </c:spPr>
          </c:dPt>
          <c:dPt>
            <c:idx val="2"/>
            <c:spPr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203200" dist="50800" dir="6840000" sx="50000" sy="50000" algn="ctr" rotWithShape="0">
                  <a:srgbClr val="000000">
                    <a:alpha val="40000"/>
                  </a:srgbClr>
                </a:outerShdw>
              </a:effectLst>
              <a:scene3d>
                <a:camera prst="orthographicFront"/>
                <a:lightRig rig="threePt" dir="t"/>
              </a:scene3d>
              <a:sp3d prstMaterial="metal">
                <a:bevelT/>
                <a:bevelB w="139700" h="139700" prst="divot"/>
              </a:sp3d>
            </c:spPr>
          </c:dPt>
          <c:dLbls>
            <c:dLbl>
              <c:idx val="0"/>
              <c:layout>
                <c:manualLayout>
                  <c:x val="-5.4688170991937554E-2"/>
                  <c:y val="-3.9278397341115413E-5"/>
                </c:manualLayout>
              </c:layout>
              <c:showPercent val="1"/>
            </c:dLbl>
            <c:txPr>
              <a:bodyPr/>
              <a:lstStyle/>
              <a:p>
                <a:pPr>
                  <a:defRPr sz="2400" b="1" cap="none" spc="0">
                    <a:ln w="17780" cmpd="sng">
                      <a:solidFill>
                        <a:srgbClr val="FFFFFF"/>
                      </a:solidFill>
                      <a:prstDash val="solid"/>
                      <a:miter lim="800000"/>
                    </a:ln>
                    <a:gradFill rotWithShape="1">
                      <a:gsLst>
                        <a:gs pos="0">
                          <a:srgbClr val="000000">
                            <a:tint val="92000"/>
                            <a:shade val="100000"/>
                            <a:satMod val="150000"/>
                          </a:srgbClr>
                        </a:gs>
                        <a:gs pos="49000">
                          <a:srgbClr val="000000">
                            <a:tint val="89000"/>
                            <a:shade val="90000"/>
                            <a:satMod val="150000"/>
                          </a:srgbClr>
                        </a:gs>
                        <a:gs pos="50000">
                          <a:srgbClr val="000000">
                            <a:tint val="100000"/>
                            <a:shade val="75000"/>
                            <a:satMod val="150000"/>
                          </a:srgbClr>
                        </a:gs>
                        <a:gs pos="95000">
                          <a:srgbClr val="000000">
                            <a:shade val="47000"/>
                            <a:satMod val="150000"/>
                          </a:srgbClr>
                        </a:gs>
                        <a:gs pos="100000">
                          <a:srgbClr val="000000">
                            <a:shade val="39000"/>
                            <a:satMod val="150000"/>
                          </a:srgbClr>
                        </a:gs>
                      </a:gsLst>
                      <a:lin ang="5400000"/>
                    </a:gradFill>
                    <a:effectLst>
                      <a:outerShdw blurRad="50800" algn="tl" rotWithShape="0">
                        <a:srgbClr val="000000"/>
                      </a:outerShdw>
                    </a:effectLst>
                  </a:defRPr>
                </a:pPr>
                <a:endParaRPr lang="ru-RU"/>
              </a:p>
            </c:txPr>
            <c:showPercent val="1"/>
            <c:showLeaderLines val="1"/>
          </c:dLbls>
          <c:cat>
            <c:strRef>
              <c:f>Лист1!$A$2:$A$4</c:f>
              <c:strCache>
                <c:ptCount val="3"/>
                <c:pt idx="0">
                  <c:v>Высокий уровень</c:v>
                </c:pt>
                <c:pt idx="1">
                  <c:v>Средний уровень</c:v>
                </c:pt>
                <c:pt idx="2">
                  <c:v>Низкий уровень</c:v>
                </c:pt>
              </c:strCache>
            </c:strRef>
          </c:cat>
          <c:val>
            <c:numRef>
              <c:f>Лист1!$B$2:$B$4</c:f>
              <c:numCache>
                <c:formatCode>0.0%</c:formatCode>
                <c:ptCount val="3"/>
                <c:pt idx="0">
                  <c:v>3.9000000000000014E-2</c:v>
                </c:pt>
                <c:pt idx="1">
                  <c:v>0.61100000000000032</c:v>
                </c:pt>
                <c:pt idx="2">
                  <c:v>0.36000000000000015</c:v>
                </c:pt>
              </c:numCache>
            </c:numRef>
          </c:val>
        </c:ser>
        <c:dLbls>
          <c:showPercent val="1"/>
        </c:dLbls>
      </c:pie3DChart>
      <c:spPr>
        <a:solidFill>
          <a:srgbClr val="F5CD2D">
            <a:lumMod val="40000"/>
            <a:lumOff val="60000"/>
            <a:alpha val="52000"/>
          </a:srgbClr>
        </a:solidFill>
      </c:spPr>
    </c:plotArea>
    <c:legend>
      <c:legendPos val="b"/>
      <c:layout/>
    </c:legend>
    <c:plotVisOnly val="1"/>
  </c:chart>
  <c:spPr>
    <a:solidFill>
      <a:schemeClr val="accent4">
        <a:lumMod val="40000"/>
        <a:lumOff val="60000"/>
        <a:alpha val="67000"/>
      </a:schemeClr>
    </a:solidFill>
  </c:spPr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20"/>
      <c:rotY val="10"/>
      <c:perspective val="0"/>
    </c:view3D>
    <c:sideWall>
      <c:spPr>
        <a:effectLst>
          <a:outerShdw blurRad="50800" dist="50800" dir="5400000" sx="71000" sy="71000" algn="ctr" rotWithShape="0">
            <a:srgbClr val="000000">
              <a:alpha val="43137"/>
            </a:srgbClr>
          </a:outerShdw>
        </a:effectLst>
      </c:spPr>
    </c:sideWall>
    <c:backWall>
      <c:spPr>
        <a:effectLst>
          <a:outerShdw blurRad="50800" dist="50800" dir="5400000" sx="71000" sy="71000" algn="ctr" rotWithShape="0">
            <a:srgbClr val="000000">
              <a:alpha val="43137"/>
            </a:srgbClr>
          </a:outerShdw>
        </a:effectLst>
      </c:spPr>
    </c:backWall>
    <c:plotArea>
      <c:layout>
        <c:manualLayout>
          <c:layoutTarget val="inner"/>
          <c:xMode val="edge"/>
          <c:yMode val="edge"/>
          <c:x val="9.1843959242008152E-2"/>
          <c:y val="0.13127379685881463"/>
          <c:w val="0.8919945377127575"/>
          <c:h val="0.75154176523698868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"отлично"</c:v>
                </c:pt>
              </c:strCache>
            </c:strRef>
          </c:tx>
          <c:spPr>
            <a:solidFill>
              <a:srgbClr val="96EAC2"/>
            </a:solidFill>
            <a:effectLst>
              <a:outerShdw blurRad="50800" dist="50800" dir="5400000" sx="59000" sy="59000" algn="ctr" rotWithShape="0">
                <a:srgbClr val="000000">
                  <a:alpha val="43137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90500" h="190500"/>
              <a:bevelB w="190500" h="190500"/>
            </a:sp3d>
          </c:spPr>
          <c:dLbls>
            <c:dLbl>
              <c:idx val="0"/>
              <c:layout>
                <c:manualLayout>
                  <c:x val="-8.8153652974005941E-3"/>
                  <c:y val="-2.6533810969787845E-2"/>
                </c:manualLayout>
              </c:layout>
              <c:tx>
                <c:rich>
                  <a:bodyPr/>
                  <a:lstStyle/>
                  <a:p>
                    <a:r>
                      <a:rPr lang="en-US" dirty="0">
                        <a:solidFill>
                          <a:schemeClr val="bg1">
                            <a:lumMod val="10000"/>
                          </a:schemeClr>
                        </a:solidFill>
                      </a:rPr>
                      <a:t>13%</a:t>
                    </a:r>
                  </a:p>
                </c:rich>
              </c:tx>
              <c:showVal val="1"/>
            </c:dLbl>
            <c:dLbl>
              <c:idx val="1"/>
              <c:layout>
                <c:manualLayout>
                  <c:x val="-4.4076826487002892E-3"/>
                  <c:y val="-3.1840573163745396E-2"/>
                </c:manualLayout>
              </c:layout>
              <c:spPr/>
              <c:txPr>
                <a:bodyPr/>
                <a:lstStyle/>
                <a:p>
                  <a:pPr>
                    <a:defRPr b="1">
                      <a:solidFill>
                        <a:schemeClr val="bg1">
                          <a:lumMod val="10000"/>
                        </a:schemeClr>
                      </a:solidFill>
                    </a:defRPr>
                  </a:pPr>
                  <a:endParaRPr lang="ru-RU"/>
                </a:p>
              </c:txPr>
              <c:showVal val="1"/>
            </c:dLbl>
            <c:dLbl>
              <c:idx val="2"/>
              <c:layout>
                <c:manualLayout>
                  <c:x val="-1.6161503045234421E-2"/>
                  <c:y val="-1.8573667678851467E-2"/>
                </c:manualLayout>
              </c:layout>
              <c:spPr/>
              <c:txPr>
                <a:bodyPr/>
                <a:lstStyle/>
                <a:p>
                  <a:pPr>
                    <a:defRPr b="1">
                      <a:solidFill>
                        <a:schemeClr val="bg1">
                          <a:lumMod val="10000"/>
                        </a:schemeClr>
                      </a:solidFill>
                    </a:defRPr>
                  </a:pPr>
                  <a:endParaRPr lang="ru-RU"/>
                </a:p>
              </c:txPr>
              <c:showVal val="1"/>
            </c:dLbl>
            <c:txPr>
              <a:bodyPr/>
              <a:lstStyle/>
              <a:p>
                <a:pPr>
                  <a:defRPr b="1">
                    <a:solidFill>
                      <a:srgbClr val="C00000"/>
                    </a:solidFill>
                  </a:defRPr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2006-2007 уч.г.</c:v>
                </c:pt>
                <c:pt idx="1">
                  <c:v>2007-2008 уч.г.</c:v>
                </c:pt>
              </c:strCache>
            </c:strRef>
          </c:cat>
          <c:val>
            <c:numRef>
              <c:f>Лист1!$B$2:$B$3</c:f>
              <c:numCache>
                <c:formatCode>0.0%</c:formatCode>
                <c:ptCount val="2"/>
                <c:pt idx="0">
                  <c:v>0.125</c:v>
                </c:pt>
                <c:pt idx="1">
                  <c:v>0.30000000000000016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"хорошо"</c:v>
                </c:pt>
              </c:strCache>
            </c:strRef>
          </c:tx>
          <c:spPr>
            <a:solidFill>
              <a:srgbClr val="097B03"/>
            </a:solidFill>
            <a:effectLst>
              <a:outerShdw blurRad="50800" dist="50800" dir="5400000" sx="69000" sy="69000" algn="ctr" rotWithShape="0">
                <a:srgbClr val="000000">
                  <a:alpha val="43137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dLbls>
            <c:dLbl>
              <c:idx val="0"/>
              <c:layout>
                <c:manualLayout>
                  <c:x val="-1.4692275495667643E-3"/>
                  <c:y val="-4.6279163877640847E-2"/>
                </c:manualLayout>
              </c:layout>
              <c:showVal val="1"/>
            </c:dLbl>
            <c:dLbl>
              <c:idx val="1"/>
              <c:layout>
                <c:manualLayout>
                  <c:x val="0"/>
                  <c:y val="-5.5514308474917673E-2"/>
                </c:manualLayout>
              </c:layout>
              <c:showVal val="1"/>
            </c:dLbl>
            <c:dLbl>
              <c:idx val="2"/>
              <c:layout>
                <c:manualLayout>
                  <c:x val="-1.0284592846967363E-2"/>
                  <c:y val="-3.7147335357702982E-2"/>
                </c:manualLayout>
              </c:layout>
              <c:showVal val="1"/>
            </c:dLbl>
            <c:dLbl>
              <c:idx val="4"/>
              <c:layout>
                <c:manualLayout>
                  <c:x val="2.9384550991335221E-3"/>
                  <c:y val="7.4294670715405894E-2"/>
                </c:manualLayout>
              </c:layout>
              <c:showVal val="1"/>
            </c:dLbl>
            <c:dLbl>
              <c:idx val="7"/>
              <c:layout>
                <c:manualLayout>
                  <c:x val="1.7630730594801049E-2"/>
                  <c:y val="-5.3067621939575831E-3"/>
                </c:manualLayout>
              </c:layout>
              <c:showVal val="1"/>
            </c:dLbl>
            <c:txPr>
              <a:bodyPr/>
              <a:lstStyle/>
              <a:p>
                <a:pPr>
                  <a:defRPr b="1" i="1">
                    <a:solidFill>
                      <a:srgbClr val="063802"/>
                    </a:solidFill>
                  </a:defRPr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2006-2007 уч.г.</c:v>
                </c:pt>
                <c:pt idx="1">
                  <c:v>2007-2008 уч.г.</c:v>
                </c:pt>
              </c:strCache>
            </c:strRef>
          </c:cat>
          <c:val>
            <c:numRef>
              <c:f>Лист1!$C$2:$C$3</c:f>
              <c:numCache>
                <c:formatCode>0.0%</c:formatCode>
                <c:ptCount val="2"/>
                <c:pt idx="0">
                  <c:v>0.75000000000000033</c:v>
                </c:pt>
                <c:pt idx="1">
                  <c:v>0.58000000000000007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"удовл"</c:v>
                </c:pt>
              </c:strCache>
            </c:strRef>
          </c:tx>
          <c:spPr>
            <a:solidFill>
              <a:srgbClr val="002060"/>
            </a:solidFill>
            <a:effectLst>
              <a:outerShdw blurRad="50800" dist="50800" dir="5400000" sx="66000" sy="66000" algn="ctr" rotWithShape="0">
                <a:srgbClr val="000000">
                  <a:alpha val="43137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/>
              <a:bevelB/>
            </a:sp3d>
          </c:spPr>
          <c:dLbls>
            <c:dLbl>
              <c:idx val="0"/>
              <c:layout>
                <c:manualLayout>
                  <c:x val="4.4076826487002892E-3"/>
                  <c:y val="-2.6533810969787845E-2"/>
                </c:manualLayout>
              </c:layout>
              <c:showVal val="1"/>
            </c:dLbl>
            <c:dLbl>
              <c:idx val="1"/>
              <c:layout>
                <c:manualLayout>
                  <c:x val="2.2038413243501552E-2"/>
                  <c:y val="-4.4762818580674622E-2"/>
                </c:manualLayout>
              </c:layout>
              <c:showVal val="1"/>
            </c:dLbl>
            <c:dLbl>
              <c:idx val="2"/>
              <c:layout>
                <c:manualLayout>
                  <c:x val="1.3223047946100869E-2"/>
                  <c:y val="-4.2454097551660512E-2"/>
                </c:manualLayout>
              </c:layout>
              <c:showVal val="1"/>
            </c:dLbl>
            <c:txPr>
              <a:bodyPr/>
              <a:lstStyle/>
              <a:p>
                <a:pPr>
                  <a:defRPr b="1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2006-2007 уч.г.</c:v>
                </c:pt>
                <c:pt idx="1">
                  <c:v>2007-2008 уч.г.</c:v>
                </c:pt>
              </c:strCache>
            </c:strRef>
          </c:cat>
          <c:val>
            <c:numRef>
              <c:f>Лист1!$D$2:$D$3</c:f>
              <c:numCache>
                <c:formatCode>0.0%</c:formatCode>
                <c:ptCount val="2"/>
                <c:pt idx="0">
                  <c:v>0.125</c:v>
                </c:pt>
                <c:pt idx="1">
                  <c:v>0.12000000000000002</c:v>
                </c:pt>
              </c:numCache>
            </c:numRef>
          </c:val>
        </c:ser>
        <c:dLbls>
          <c:showVal val="1"/>
        </c:dLbls>
        <c:gapWidth val="100"/>
        <c:shape val="cylinder"/>
        <c:axId val="78971264"/>
        <c:axId val="78972800"/>
        <c:axId val="0"/>
      </c:bar3DChart>
      <c:catAx>
        <c:axId val="78971264"/>
        <c:scaling>
          <c:orientation val="minMax"/>
        </c:scaling>
        <c:axPos val="b"/>
        <c:numFmt formatCode="General" sourceLinked="1"/>
        <c:tickLblPos val="nextTo"/>
        <c:crossAx val="78972800"/>
        <c:crosses val="autoZero"/>
        <c:auto val="1"/>
        <c:lblAlgn val="ctr"/>
        <c:lblOffset val="100"/>
      </c:catAx>
      <c:valAx>
        <c:axId val="78972800"/>
        <c:scaling>
          <c:orientation val="minMax"/>
        </c:scaling>
        <c:axPos val="l"/>
        <c:majorGridlines/>
        <c:numFmt formatCode="0.0%" sourceLinked="1"/>
        <c:tickLblPos val="nextTo"/>
        <c:crossAx val="78971264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9.8484520704424067E-2"/>
          <c:y val="1.80789695082283E-2"/>
          <c:w val="0.87743831037443565"/>
          <c:h val="8.7319846914535579E-2"/>
        </c:manualLayout>
      </c:layout>
    </c:legend>
    <c:plotVisOnly val="1"/>
  </c:chart>
  <c:txPr>
    <a:bodyPr/>
    <a:lstStyle/>
    <a:p>
      <a:pPr>
        <a:defRPr sz="1800">
          <a:solidFill>
            <a:schemeClr val="tx2">
              <a:lumMod val="50000"/>
            </a:schemeClr>
          </a:solidFill>
        </a:defRPr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effectLst>
              <a:outerShdw blurRad="203200" dist="50800" dir="5400000" sx="69000" sy="69000" algn="ctr" rotWithShape="0">
                <a:srgbClr val="000000">
                  <a:alpha val="30000"/>
                </a:srgbClr>
              </a:outerShdw>
            </a:effectLst>
            <a:scene3d>
              <a:camera prst="orthographicFront"/>
              <a:lightRig rig="threePt" dir="t"/>
            </a:scene3d>
            <a:sp3d prstMaterial="metal">
              <a:bevelT/>
              <a:bevelB w="139700" h="139700" prst="divot"/>
            </a:sp3d>
          </c:spPr>
          <c:explosion val="25"/>
          <c:dPt>
            <c:idx val="0"/>
            <c:spPr>
              <a:solidFill>
                <a:schemeClr val="accent2">
                  <a:lumMod val="75000"/>
                </a:schemeClr>
              </a:solidFill>
              <a:effectLst>
                <a:outerShdw blurRad="203200" dist="50800" dir="5400000" sx="69000" sy="69000" algn="ctr" rotWithShape="0">
                  <a:srgbClr val="000000">
                    <a:alpha val="30000"/>
                  </a:srgbClr>
                </a:outerShdw>
              </a:effectLst>
              <a:scene3d>
                <a:camera prst="orthographicFront"/>
                <a:lightRig rig="threePt" dir="t"/>
              </a:scene3d>
              <a:sp3d prstMaterial="metal">
                <a:bevelT/>
                <a:bevelB w="139700" h="139700" prst="divot"/>
              </a:sp3d>
            </c:spPr>
          </c:dPt>
          <c:dPt>
            <c:idx val="1"/>
            <c:spPr>
              <a:solidFill>
                <a:srgbClr val="20D68C"/>
              </a:solidFill>
              <a:effectLst>
                <a:outerShdw blurRad="203200" dist="50800" dir="5400000" sx="69000" sy="69000" algn="ctr" rotWithShape="0">
                  <a:srgbClr val="000000">
                    <a:alpha val="30000"/>
                  </a:srgbClr>
                </a:outerShdw>
              </a:effectLst>
              <a:scene3d>
                <a:camera prst="orthographicFront"/>
                <a:lightRig rig="threePt" dir="t"/>
              </a:scene3d>
              <a:sp3d prstMaterial="metal">
                <a:bevelT/>
                <a:bevelB w="139700" h="139700" prst="divot"/>
              </a:sp3d>
            </c:spPr>
          </c:dPt>
          <c:dPt>
            <c:idx val="2"/>
            <c:spPr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203200" dist="50800" dir="5400000" sx="69000" sy="69000" algn="ctr" rotWithShape="0">
                  <a:srgbClr val="000000">
                    <a:alpha val="30000"/>
                  </a:srgbClr>
                </a:outerShdw>
              </a:effectLst>
              <a:scene3d>
                <a:camera prst="orthographicFront"/>
                <a:lightRig rig="threePt" dir="t"/>
              </a:scene3d>
              <a:sp3d prstMaterial="metal">
                <a:bevelT/>
                <a:bevelB w="139700" h="139700" prst="divot"/>
              </a:sp3d>
            </c:spPr>
          </c:dPt>
          <c:dLbls>
            <c:dLbl>
              <c:idx val="0"/>
              <c:layout>
                <c:manualLayout>
                  <c:x val="-0.24799986050964096"/>
                  <c:y val="-0.12299842092485594"/>
                </c:manualLayout>
              </c:layout>
              <c:showPercent val="1"/>
            </c:dLbl>
            <c:dLbl>
              <c:idx val="2"/>
              <c:layout>
                <c:manualLayout>
                  <c:x val="0.14561831286546076"/>
                  <c:y val="4.9471535331106833E-2"/>
                </c:manualLayout>
              </c:layout>
              <c:showPercent val="1"/>
            </c:dLbl>
            <c:txPr>
              <a:bodyPr/>
              <a:lstStyle/>
              <a:p>
                <a:pPr>
                  <a:defRPr sz="2400" b="1" cap="none" spc="0">
                    <a:ln w="17780" cmpd="sng">
                      <a:solidFill>
                        <a:srgbClr val="FFFFFF"/>
                      </a:solidFill>
                      <a:prstDash val="solid"/>
                      <a:miter lim="800000"/>
                    </a:ln>
                    <a:gradFill rotWithShape="1">
                      <a:gsLst>
                        <a:gs pos="0">
                          <a:srgbClr val="000000">
                            <a:tint val="92000"/>
                            <a:shade val="100000"/>
                            <a:satMod val="150000"/>
                          </a:srgbClr>
                        </a:gs>
                        <a:gs pos="49000">
                          <a:srgbClr val="000000">
                            <a:tint val="89000"/>
                            <a:shade val="90000"/>
                            <a:satMod val="150000"/>
                          </a:srgbClr>
                        </a:gs>
                        <a:gs pos="50000">
                          <a:srgbClr val="000000">
                            <a:tint val="100000"/>
                            <a:shade val="75000"/>
                            <a:satMod val="150000"/>
                          </a:srgbClr>
                        </a:gs>
                        <a:gs pos="95000">
                          <a:srgbClr val="000000">
                            <a:shade val="47000"/>
                            <a:satMod val="150000"/>
                          </a:srgbClr>
                        </a:gs>
                        <a:gs pos="100000">
                          <a:srgbClr val="000000">
                            <a:shade val="39000"/>
                            <a:satMod val="150000"/>
                          </a:srgbClr>
                        </a:gs>
                      </a:gsLst>
                      <a:lin ang="5400000"/>
                    </a:gradFill>
                    <a:effectLst>
                      <a:outerShdw blurRad="50800" algn="tl" rotWithShape="0">
                        <a:srgbClr val="000000"/>
                      </a:outerShdw>
                    </a:effectLst>
                  </a:defRPr>
                </a:pPr>
                <a:endParaRPr lang="ru-RU"/>
              </a:p>
            </c:txPr>
            <c:showPercent val="1"/>
            <c:showLeaderLines val="1"/>
          </c:dLbls>
          <c:cat>
            <c:strRef>
              <c:f>Лист1!$A$2:$A$4</c:f>
              <c:strCache>
                <c:ptCount val="3"/>
                <c:pt idx="0">
                  <c:v>Высокий уровень</c:v>
                </c:pt>
                <c:pt idx="1">
                  <c:v>Средний уровень</c:v>
                </c:pt>
                <c:pt idx="2">
                  <c:v>Низкий уровень</c:v>
                </c:pt>
              </c:strCache>
            </c:strRef>
          </c:cat>
          <c:val>
            <c:numRef>
              <c:f>Лист1!$B$2:$B$4</c:f>
              <c:numCache>
                <c:formatCode>0.0%</c:formatCode>
                <c:ptCount val="3"/>
                <c:pt idx="0">
                  <c:v>0.63300000000000012</c:v>
                </c:pt>
                <c:pt idx="1">
                  <c:v>0.33000000000000007</c:v>
                </c:pt>
                <c:pt idx="2">
                  <c:v>3.3000000000000002E-2</c:v>
                </c:pt>
              </c:numCache>
            </c:numRef>
          </c:val>
        </c:ser>
        <c:dLbls>
          <c:showPercent val="1"/>
        </c:dLbls>
      </c:pie3DChart>
      <c:spPr>
        <a:solidFill>
          <a:srgbClr val="F5CD2D">
            <a:lumMod val="40000"/>
            <a:lumOff val="60000"/>
            <a:alpha val="52000"/>
          </a:srgbClr>
        </a:solidFill>
      </c:spPr>
    </c:plotArea>
    <c:legend>
      <c:legendPos val="b"/>
      <c:layout/>
    </c:legend>
    <c:plotVisOnly val="1"/>
  </c:chart>
  <c:spPr>
    <a:solidFill>
      <a:schemeClr val="accent4">
        <a:lumMod val="40000"/>
        <a:lumOff val="60000"/>
        <a:alpha val="67000"/>
      </a:schemeClr>
    </a:solidFill>
  </c:spPr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  <a:effectLst>
              <a:outerShdw blurRad="203200" dist="50800" dir="6840000" sx="50000" sy="50000" algn="ctr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hreePt" dir="t"/>
            </a:scene3d>
            <a:sp3d prstMaterial="metal">
              <a:bevelT/>
              <a:bevelB w="139700" h="139700" prst="divot"/>
            </a:sp3d>
          </c:spPr>
          <c:explosion val="25"/>
          <c:dPt>
            <c:idx val="0"/>
            <c:spPr>
              <a:solidFill>
                <a:srgbClr val="20D68C"/>
              </a:solidFill>
              <a:effectLst>
                <a:outerShdw blurRad="203200" dist="50800" dir="6840000" sx="50000" sy="50000" algn="ctr" rotWithShape="0">
                  <a:srgbClr val="000000">
                    <a:alpha val="40000"/>
                  </a:srgbClr>
                </a:outerShdw>
              </a:effectLst>
              <a:scene3d>
                <a:camera prst="orthographicFront"/>
                <a:lightRig rig="threePt" dir="t"/>
              </a:scene3d>
              <a:sp3d prstMaterial="metal">
                <a:bevelT/>
                <a:bevelB w="139700" h="139700" prst="divot"/>
              </a:sp3d>
            </c:spPr>
          </c:dPt>
          <c:dPt>
            <c:idx val="1"/>
            <c:spPr>
              <a:solidFill>
                <a:schemeClr val="accent2">
                  <a:lumMod val="75000"/>
                </a:schemeClr>
              </a:solidFill>
              <a:effectLst>
                <a:outerShdw blurRad="203200" dist="50800" dir="6840000" sx="50000" sy="50000" algn="ctr" rotWithShape="0">
                  <a:srgbClr val="000000">
                    <a:alpha val="40000"/>
                  </a:srgbClr>
                </a:outerShdw>
              </a:effectLst>
              <a:scene3d>
                <a:camera prst="orthographicFront"/>
                <a:lightRig rig="threePt" dir="t"/>
              </a:scene3d>
              <a:sp3d prstMaterial="metal">
                <a:bevelT/>
                <a:bevelB w="139700" h="139700" prst="divot"/>
              </a:sp3d>
            </c:spPr>
          </c:dPt>
          <c:dPt>
            <c:idx val="2"/>
            <c:spPr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203200" dist="50800" dir="6840000" sx="50000" sy="50000" algn="ctr" rotWithShape="0">
                  <a:srgbClr val="000000">
                    <a:alpha val="40000"/>
                  </a:srgbClr>
                </a:outerShdw>
              </a:effectLst>
              <a:scene3d>
                <a:camera prst="orthographicFront"/>
                <a:lightRig rig="threePt" dir="t"/>
              </a:scene3d>
              <a:sp3d prstMaterial="metal">
                <a:bevelT/>
                <a:bevelB w="139700" h="139700" prst="divot"/>
              </a:sp3d>
            </c:spPr>
          </c:dPt>
          <c:dLbls>
            <c:dLbl>
              <c:idx val="0"/>
              <c:layout>
                <c:manualLayout>
                  <c:x val="-8.1806625254280022E-2"/>
                  <c:y val="6.0988486833170874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13,</a:t>
                    </a:r>
                    <a:r>
                      <a:rPr lang="en-US" dirty="0" smtClean="0"/>
                      <a:t>3</a:t>
                    </a:r>
                    <a:r>
                      <a:rPr lang="en-US" dirty="0"/>
                      <a:t>%</a:t>
                    </a:r>
                  </a:p>
                </c:rich>
              </c:tx>
              <c:showPercent val="1"/>
            </c:dLbl>
            <c:dLbl>
              <c:idx val="1"/>
              <c:layout>
                <c:manualLayout>
                  <c:x val="-0.22034194876106866"/>
                  <c:y val="-6.0645427639372494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46,7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showPercent val="1"/>
            </c:dLbl>
            <c:txPr>
              <a:bodyPr/>
              <a:lstStyle/>
              <a:p>
                <a:pPr>
                  <a:defRPr sz="2400" b="1" cap="none" spc="0">
                    <a:ln w="17780" cmpd="sng">
                      <a:solidFill>
                        <a:srgbClr val="FFFFFF"/>
                      </a:solidFill>
                      <a:prstDash val="solid"/>
                      <a:miter lim="800000"/>
                    </a:ln>
                    <a:gradFill rotWithShape="1">
                      <a:gsLst>
                        <a:gs pos="0">
                          <a:srgbClr val="000000">
                            <a:tint val="92000"/>
                            <a:shade val="100000"/>
                            <a:satMod val="150000"/>
                          </a:srgbClr>
                        </a:gs>
                        <a:gs pos="49000">
                          <a:srgbClr val="000000">
                            <a:tint val="89000"/>
                            <a:shade val="90000"/>
                            <a:satMod val="150000"/>
                          </a:srgbClr>
                        </a:gs>
                        <a:gs pos="50000">
                          <a:srgbClr val="000000">
                            <a:tint val="100000"/>
                            <a:shade val="75000"/>
                            <a:satMod val="150000"/>
                          </a:srgbClr>
                        </a:gs>
                        <a:gs pos="95000">
                          <a:srgbClr val="000000">
                            <a:shade val="47000"/>
                            <a:satMod val="150000"/>
                          </a:srgbClr>
                        </a:gs>
                        <a:gs pos="100000">
                          <a:srgbClr val="000000">
                            <a:shade val="39000"/>
                            <a:satMod val="150000"/>
                          </a:srgbClr>
                        </a:gs>
                      </a:gsLst>
                      <a:lin ang="5400000"/>
                    </a:gradFill>
                    <a:effectLst>
                      <a:outerShdw blurRad="50800" algn="tl" rotWithShape="0">
                        <a:srgbClr val="000000"/>
                      </a:outerShdw>
                    </a:effectLst>
                  </a:defRPr>
                </a:pPr>
                <a:endParaRPr lang="ru-RU"/>
              </a:p>
            </c:txPr>
            <c:showPercent val="1"/>
            <c:showLeaderLines val="1"/>
          </c:dLbls>
          <c:cat>
            <c:strRef>
              <c:f>Лист1!$A$2:$A$4</c:f>
              <c:strCache>
                <c:ptCount val="3"/>
                <c:pt idx="0">
                  <c:v>Высокий уровень</c:v>
                </c:pt>
                <c:pt idx="1">
                  <c:v>Средний уровень</c:v>
                </c:pt>
                <c:pt idx="2">
                  <c:v>Низкий уровень</c:v>
                </c:pt>
              </c:strCache>
            </c:strRef>
          </c:cat>
          <c:val>
            <c:numRef>
              <c:f>Лист1!$B$2:$B$4</c:f>
              <c:numCache>
                <c:formatCode>0.0%</c:formatCode>
                <c:ptCount val="3"/>
                <c:pt idx="0">
                  <c:v>0.13300000000000001</c:v>
                </c:pt>
                <c:pt idx="1">
                  <c:v>0.46700000000000008</c:v>
                </c:pt>
                <c:pt idx="2">
                  <c:v>0.4</c:v>
                </c:pt>
              </c:numCache>
            </c:numRef>
          </c:val>
        </c:ser>
        <c:dLbls>
          <c:showPercent val="1"/>
        </c:dLbls>
      </c:pie3DChart>
      <c:spPr>
        <a:solidFill>
          <a:srgbClr val="F5CD2D">
            <a:lumMod val="40000"/>
            <a:lumOff val="60000"/>
            <a:alpha val="52000"/>
          </a:srgbClr>
        </a:solidFill>
      </c:spPr>
    </c:plotArea>
    <c:legend>
      <c:legendPos val="b"/>
      <c:layout/>
    </c:legend>
    <c:plotVisOnly val="1"/>
  </c:chart>
  <c:spPr>
    <a:solidFill>
      <a:schemeClr val="accent4">
        <a:lumMod val="40000"/>
        <a:lumOff val="60000"/>
        <a:alpha val="67000"/>
      </a:schemeClr>
    </a:solidFill>
  </c:spPr>
  <c:txPr>
    <a:bodyPr/>
    <a:lstStyle/>
    <a:p>
      <a:pPr>
        <a:defRPr sz="1800"/>
      </a:pPr>
      <a:endParaRPr lang="ru-RU"/>
    </a:p>
  </c:txPr>
  <c:externalData r:id="rId1"/>
</c:chartSpace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7A653EF-7758-497A-A615-1E28B1FEBB29}" type="doc">
      <dgm:prSet loTypeId="urn:microsoft.com/office/officeart/2005/8/layout/hierarchy3" loCatId="hierarchy" qsTypeId="urn:microsoft.com/office/officeart/2005/8/quickstyle/3d2" qsCatId="3D" csTypeId="urn:microsoft.com/office/officeart/2005/8/colors/accent6_1" csCatId="accent6" phldr="1"/>
      <dgm:spPr/>
      <dgm:t>
        <a:bodyPr/>
        <a:lstStyle/>
        <a:p>
          <a:endParaRPr lang="ru-RU"/>
        </a:p>
      </dgm:t>
    </dgm:pt>
    <dgm:pt modelId="{19B2B9DA-F481-4FAD-8353-75A9026C3FE3}">
      <dgm:prSet phldrT="[Текст]"/>
      <dgm:spPr>
        <a:effectLst>
          <a:outerShdw blurRad="95000" sx="104000" sy="104000" rotWithShape="0">
            <a:srgbClr val="000000">
              <a:alpha val="50000"/>
            </a:srgbClr>
          </a:outerShdw>
        </a:effectLst>
        <a:scene3d>
          <a:camera prst="orthographicFront"/>
          <a:lightRig rig="threePt" dir="t"/>
        </a:scene3d>
        <a:sp3d prstMaterial="plastic">
          <a:bevelT w="127000" h="25400"/>
          <a:bevelB/>
        </a:sp3d>
      </dgm:spPr>
      <dgm:t>
        <a:bodyPr/>
        <a:lstStyle/>
        <a:p>
          <a:r>
            <a:rPr lang="ru-RU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rPr>
            <a:t>Требования к активному обучению</a:t>
          </a:r>
          <a:endParaRPr lang="ru-RU" b="1" cap="none" spc="0" dirty="0">
            <a:ln w="1905"/>
            <a:gradFill>
              <a:gsLst>
                <a:gs pos="0">
                  <a:schemeClr val="accent6">
                    <a:shade val="20000"/>
                    <a:satMod val="200000"/>
                  </a:schemeClr>
                </a:gs>
                <a:gs pos="78000">
                  <a:schemeClr val="accent6">
                    <a:tint val="90000"/>
                    <a:shade val="89000"/>
                    <a:satMod val="220000"/>
                  </a:schemeClr>
                </a:gs>
                <a:gs pos="100000">
                  <a:schemeClr val="accent6">
                    <a:tint val="12000"/>
                    <a:satMod val="255000"/>
                  </a:schemeClr>
                </a:gs>
              </a:gsLst>
              <a:lin ang="5400000"/>
            </a:gra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</a:endParaRPr>
        </a:p>
      </dgm:t>
    </dgm:pt>
    <dgm:pt modelId="{DA79F5F5-7C79-48F1-ACF0-F8B1B2E64A3B}" type="parTrans" cxnId="{17CF7286-3E68-4BD4-B1B4-761B8C281698}">
      <dgm:prSet/>
      <dgm:spPr/>
      <dgm:t>
        <a:bodyPr/>
        <a:lstStyle/>
        <a:p>
          <a:endParaRPr lang="ru-RU"/>
        </a:p>
      </dgm:t>
    </dgm:pt>
    <dgm:pt modelId="{275AC7AC-190A-43FF-9F00-AC81D9E6A3D3}" type="sibTrans" cxnId="{17CF7286-3E68-4BD4-B1B4-761B8C281698}">
      <dgm:prSet/>
      <dgm:spPr/>
      <dgm:t>
        <a:bodyPr/>
        <a:lstStyle/>
        <a:p>
          <a:endParaRPr lang="ru-RU"/>
        </a:p>
      </dgm:t>
    </dgm:pt>
    <dgm:pt modelId="{66297B68-F170-478B-9A03-2EC18098FF90}">
      <dgm:prSet phldrT="[Текст]"/>
      <dgm:spPr>
        <a:effectLst>
          <a:outerShdw blurRad="266700" dist="50800" dir="5400000" sx="104000" sy="104000" algn="ctr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7000" h="16350"/>
          <a:bevelB/>
          <a:contourClr>
            <a:schemeClr val="bg1"/>
          </a:contourClr>
        </a:sp3d>
      </dgm:spPr>
      <dgm:t>
        <a:bodyPr/>
        <a:lstStyle/>
        <a:p>
          <a:r>
            <a:rPr lang="ru-RU" dirty="0" smtClean="0"/>
            <a:t>Формирование стремления ученика к познанию</a:t>
          </a:r>
          <a:endParaRPr lang="ru-RU" dirty="0"/>
        </a:p>
      </dgm:t>
    </dgm:pt>
    <dgm:pt modelId="{45EAA512-95E0-4886-866A-53878A9EDC32}" type="parTrans" cxnId="{AF219EBA-C907-4407-9470-75A516EDA72C}">
      <dgm:prSet/>
      <dgm:spPr>
        <a:scene3d>
          <a:camera prst="orthographicFront"/>
          <a:lightRig rig="threePt" dir="t">
            <a:rot lat="0" lon="0" rev="7500000"/>
          </a:lightRig>
        </a:scene3d>
        <a:sp3d z="-40000" prstMaterial="matte">
          <a:bevelT/>
          <a:bevelB/>
        </a:sp3d>
      </dgm:spPr>
      <dgm:t>
        <a:bodyPr/>
        <a:lstStyle/>
        <a:p>
          <a:endParaRPr lang="ru-RU"/>
        </a:p>
      </dgm:t>
    </dgm:pt>
    <dgm:pt modelId="{051294D6-AAF8-49EE-9614-6A747B01A682}" type="sibTrans" cxnId="{AF219EBA-C907-4407-9470-75A516EDA72C}">
      <dgm:prSet/>
      <dgm:spPr/>
      <dgm:t>
        <a:bodyPr/>
        <a:lstStyle/>
        <a:p>
          <a:endParaRPr lang="ru-RU"/>
        </a:p>
      </dgm:t>
    </dgm:pt>
    <dgm:pt modelId="{693D6E4A-5CE0-4F91-BC64-40B7A66DFFEB}">
      <dgm:prSet phldrT="[Текст]"/>
      <dgm:spPr>
        <a:effectLst>
          <a:outerShdw blurRad="266700" dist="50800" dir="5400000" sx="106000" sy="106000" algn="ctr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/>
          <a:bevelB/>
          <a:contourClr>
            <a:schemeClr val="bg1"/>
          </a:contourClr>
        </a:sp3d>
      </dgm:spPr>
      <dgm:t>
        <a:bodyPr/>
        <a:lstStyle/>
        <a:p>
          <a:r>
            <a:rPr lang="ru-RU" dirty="0" smtClean="0"/>
            <a:t>Формирование самостоятельности в выполнении умственных и практических действий</a:t>
          </a:r>
          <a:endParaRPr lang="ru-RU" dirty="0"/>
        </a:p>
      </dgm:t>
    </dgm:pt>
    <dgm:pt modelId="{DE16EF95-9883-4070-B514-52710E0D3D71}" type="parTrans" cxnId="{2E369063-0CBA-447C-BE85-77E93C77FC5D}">
      <dgm:prSet/>
      <dgm:spPr>
        <a:scene3d>
          <a:camera prst="orthographicFront"/>
          <a:lightRig rig="threePt" dir="t">
            <a:rot lat="0" lon="0" rev="7500000"/>
          </a:lightRig>
        </a:scene3d>
        <a:sp3d z="-40000" prstMaterial="matte">
          <a:bevelT/>
          <a:bevelB/>
        </a:sp3d>
      </dgm:spPr>
      <dgm:t>
        <a:bodyPr/>
        <a:lstStyle/>
        <a:p>
          <a:endParaRPr lang="ru-RU"/>
        </a:p>
      </dgm:t>
    </dgm:pt>
    <dgm:pt modelId="{FF6AA644-5E1E-4EA7-935F-FDE4DB64F3B4}" type="sibTrans" cxnId="{2E369063-0CBA-447C-BE85-77E93C77FC5D}">
      <dgm:prSet/>
      <dgm:spPr/>
      <dgm:t>
        <a:bodyPr/>
        <a:lstStyle/>
        <a:p>
          <a:endParaRPr lang="ru-RU"/>
        </a:p>
      </dgm:t>
    </dgm:pt>
    <dgm:pt modelId="{5ADAFF49-6A90-469B-86E6-398DB2626091}">
      <dgm:prSet/>
      <dgm:spPr>
        <a:effectLst>
          <a:outerShdw blurRad="266700" dist="50800" dir="5400000" sx="106000" sy="106000" algn="ctr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/>
          <a:bevelB/>
          <a:contourClr>
            <a:schemeClr val="bg1"/>
          </a:contourClr>
        </a:sp3d>
      </dgm:spPr>
      <dgm:t>
        <a:bodyPr/>
        <a:lstStyle/>
        <a:p>
          <a:r>
            <a:rPr lang="ru-RU" dirty="0" smtClean="0"/>
            <a:t>Проявление волевых усилий</a:t>
          </a:r>
          <a:endParaRPr lang="ru-RU" dirty="0"/>
        </a:p>
      </dgm:t>
    </dgm:pt>
    <dgm:pt modelId="{55DA99B0-598B-428E-AD1E-30D60901D7E9}" type="parTrans" cxnId="{2E03A90C-ABB6-4B14-86F2-3737ABD5E72E}">
      <dgm:prSet/>
      <dgm:spPr>
        <a:scene3d>
          <a:camera prst="orthographicFront"/>
          <a:lightRig rig="threePt" dir="t">
            <a:rot lat="0" lon="0" rev="7500000"/>
          </a:lightRig>
        </a:scene3d>
        <a:sp3d z="-40000" prstMaterial="matte">
          <a:bevelT/>
          <a:bevelB/>
        </a:sp3d>
      </dgm:spPr>
      <dgm:t>
        <a:bodyPr/>
        <a:lstStyle/>
        <a:p>
          <a:endParaRPr lang="ru-RU"/>
        </a:p>
      </dgm:t>
    </dgm:pt>
    <dgm:pt modelId="{BF486C23-5038-4856-8F01-B3914EFB8879}" type="sibTrans" cxnId="{2E03A90C-ABB6-4B14-86F2-3737ABD5E72E}">
      <dgm:prSet/>
      <dgm:spPr/>
      <dgm:t>
        <a:bodyPr/>
        <a:lstStyle/>
        <a:p>
          <a:endParaRPr lang="ru-RU"/>
        </a:p>
      </dgm:t>
    </dgm:pt>
    <dgm:pt modelId="{C8D41E28-1D5F-4799-A956-9795864158C4}">
      <dgm:prSet/>
      <dgm:spPr>
        <a:effectLst>
          <a:outerShdw blurRad="266700" dist="50800" dir="5400000" sx="106000" sy="106000" algn="ctr" rotWithShape="0">
            <a:srgbClr val="000000">
              <a:alpha val="43137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/>
          <a:bevelB/>
          <a:contourClr>
            <a:schemeClr val="bg1"/>
          </a:contourClr>
        </a:sp3d>
      </dgm:spPr>
      <dgm:t>
        <a:bodyPr/>
        <a:lstStyle/>
        <a:p>
          <a:r>
            <a:rPr lang="ru-RU" dirty="0" smtClean="0"/>
            <a:t>Обучение навыкам самоуправления учением</a:t>
          </a:r>
          <a:endParaRPr lang="ru-RU" dirty="0"/>
        </a:p>
      </dgm:t>
    </dgm:pt>
    <dgm:pt modelId="{632F5E12-1E58-4C87-8DD1-7980583900AF}" type="parTrans" cxnId="{52CE07F5-949C-453D-9002-F13393556CA5}">
      <dgm:prSet/>
      <dgm:spPr>
        <a:scene3d>
          <a:camera prst="orthographicFront"/>
          <a:lightRig rig="threePt" dir="t">
            <a:rot lat="0" lon="0" rev="7500000"/>
          </a:lightRig>
        </a:scene3d>
        <a:sp3d z="-40000" prstMaterial="matte">
          <a:bevelT/>
          <a:bevelB/>
        </a:sp3d>
      </dgm:spPr>
      <dgm:t>
        <a:bodyPr/>
        <a:lstStyle/>
        <a:p>
          <a:endParaRPr lang="ru-RU"/>
        </a:p>
      </dgm:t>
    </dgm:pt>
    <dgm:pt modelId="{95A9380C-7719-4D91-B67F-C1E0F6316BA3}" type="sibTrans" cxnId="{52CE07F5-949C-453D-9002-F13393556CA5}">
      <dgm:prSet/>
      <dgm:spPr/>
      <dgm:t>
        <a:bodyPr/>
        <a:lstStyle/>
        <a:p>
          <a:endParaRPr lang="ru-RU"/>
        </a:p>
      </dgm:t>
    </dgm:pt>
    <dgm:pt modelId="{0B60DFE9-DE46-4D4C-92DD-D8D135725072}" type="pres">
      <dgm:prSet presAssocID="{D7A653EF-7758-497A-A615-1E28B1FEBB29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B17974F8-690E-4504-84B0-84D11207DE38}" type="pres">
      <dgm:prSet presAssocID="{19B2B9DA-F481-4FAD-8353-75A9026C3FE3}" presName="root" presStyleCnt="0"/>
      <dgm:spPr>
        <a:scene3d>
          <a:camera prst="orthographicFront"/>
          <a:lightRig rig="threePt" dir="t"/>
        </a:scene3d>
        <a:sp3d>
          <a:bevelT/>
          <a:bevelB/>
        </a:sp3d>
      </dgm:spPr>
    </dgm:pt>
    <dgm:pt modelId="{2235E3E7-325A-429C-9B6D-1EAEF49662E1}" type="pres">
      <dgm:prSet presAssocID="{19B2B9DA-F481-4FAD-8353-75A9026C3FE3}" presName="rootComposite" presStyleCnt="0"/>
      <dgm:spPr>
        <a:scene3d>
          <a:camera prst="orthographicFront"/>
          <a:lightRig rig="threePt" dir="t"/>
        </a:scene3d>
        <a:sp3d>
          <a:bevelT/>
          <a:bevelB/>
        </a:sp3d>
      </dgm:spPr>
    </dgm:pt>
    <dgm:pt modelId="{8089722F-1833-4D99-9756-EE5AA11283AE}" type="pres">
      <dgm:prSet presAssocID="{19B2B9DA-F481-4FAD-8353-75A9026C3FE3}" presName="rootText" presStyleLbl="node1" presStyleIdx="0" presStyleCnt="1" custScaleX="331782"/>
      <dgm:spPr/>
      <dgm:t>
        <a:bodyPr/>
        <a:lstStyle/>
        <a:p>
          <a:endParaRPr lang="ru-RU"/>
        </a:p>
      </dgm:t>
    </dgm:pt>
    <dgm:pt modelId="{9D672F16-3BBA-45FF-AABF-BF7DB5B4DB83}" type="pres">
      <dgm:prSet presAssocID="{19B2B9DA-F481-4FAD-8353-75A9026C3FE3}" presName="rootConnector" presStyleLbl="node1" presStyleIdx="0" presStyleCnt="1"/>
      <dgm:spPr/>
      <dgm:t>
        <a:bodyPr/>
        <a:lstStyle/>
        <a:p>
          <a:endParaRPr lang="ru-RU"/>
        </a:p>
      </dgm:t>
    </dgm:pt>
    <dgm:pt modelId="{1D4E1A4B-C371-4187-ACBE-C23CF7DC0D53}" type="pres">
      <dgm:prSet presAssocID="{19B2B9DA-F481-4FAD-8353-75A9026C3FE3}" presName="childShape" presStyleCnt="0"/>
      <dgm:spPr>
        <a:scene3d>
          <a:camera prst="orthographicFront"/>
          <a:lightRig rig="threePt" dir="t"/>
        </a:scene3d>
        <a:sp3d>
          <a:bevelT/>
          <a:bevelB/>
        </a:sp3d>
      </dgm:spPr>
    </dgm:pt>
    <dgm:pt modelId="{CD8316D6-9A85-4EDB-8DDC-97D6B355383A}" type="pres">
      <dgm:prSet presAssocID="{45EAA512-95E0-4886-866A-53878A9EDC32}" presName="Name13" presStyleLbl="parChTrans1D2" presStyleIdx="0" presStyleCnt="4"/>
      <dgm:spPr/>
      <dgm:t>
        <a:bodyPr/>
        <a:lstStyle/>
        <a:p>
          <a:endParaRPr lang="ru-RU"/>
        </a:p>
      </dgm:t>
    </dgm:pt>
    <dgm:pt modelId="{CF29F926-784C-4197-8CF6-0A25EFB0DECF}" type="pres">
      <dgm:prSet presAssocID="{66297B68-F170-478B-9A03-2EC18098FF90}" presName="childText" presStyleLbl="bgAcc1" presStyleIdx="0" presStyleCnt="4" custScaleX="396270" custLinFactNeighborX="1216" custLinFactNeighborY="1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9DBF48-B45C-4030-BB12-946C63D4790A}" type="pres">
      <dgm:prSet presAssocID="{DE16EF95-9883-4070-B514-52710E0D3D71}" presName="Name13" presStyleLbl="parChTrans1D2" presStyleIdx="1" presStyleCnt="4"/>
      <dgm:spPr/>
      <dgm:t>
        <a:bodyPr/>
        <a:lstStyle/>
        <a:p>
          <a:endParaRPr lang="ru-RU"/>
        </a:p>
      </dgm:t>
    </dgm:pt>
    <dgm:pt modelId="{93EC92EF-382E-4218-9BDB-2DB6E7BE2CCF}" type="pres">
      <dgm:prSet presAssocID="{693D6E4A-5CE0-4F91-BC64-40B7A66DFFEB}" presName="childText" presStyleLbl="bgAcc1" presStyleIdx="1" presStyleCnt="4" custScaleX="396270" custLinFactNeighborX="1216" custLinFactNeighborY="1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BCC4C9-06FB-4006-A2FA-7BE01F36C1F5}" type="pres">
      <dgm:prSet presAssocID="{55DA99B0-598B-428E-AD1E-30D60901D7E9}" presName="Name13" presStyleLbl="parChTrans1D2" presStyleIdx="2" presStyleCnt="4"/>
      <dgm:spPr/>
      <dgm:t>
        <a:bodyPr/>
        <a:lstStyle/>
        <a:p>
          <a:endParaRPr lang="ru-RU"/>
        </a:p>
      </dgm:t>
    </dgm:pt>
    <dgm:pt modelId="{ACEE3FCE-5A15-4DBC-98BD-092288FC12EC}" type="pres">
      <dgm:prSet presAssocID="{5ADAFF49-6A90-469B-86E6-398DB2626091}" presName="childText" presStyleLbl="bgAcc1" presStyleIdx="2" presStyleCnt="4" custScaleX="3962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879C4B-2842-4889-A884-7F2B8596404A}" type="pres">
      <dgm:prSet presAssocID="{632F5E12-1E58-4C87-8DD1-7980583900AF}" presName="Name13" presStyleLbl="parChTrans1D2" presStyleIdx="3" presStyleCnt="4"/>
      <dgm:spPr/>
      <dgm:t>
        <a:bodyPr/>
        <a:lstStyle/>
        <a:p>
          <a:endParaRPr lang="ru-RU"/>
        </a:p>
      </dgm:t>
    </dgm:pt>
    <dgm:pt modelId="{8F917BBD-352F-4272-BC5F-5AE6F3B7BE95}" type="pres">
      <dgm:prSet presAssocID="{C8D41E28-1D5F-4799-A956-9795864158C4}" presName="childText" presStyleLbl="bgAcc1" presStyleIdx="3" presStyleCnt="4" custScaleX="3962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F2C3450-FFCB-4076-9137-DF8AA6BE4A41}" type="presOf" srcId="{C8D41E28-1D5F-4799-A956-9795864158C4}" destId="{8F917BBD-352F-4272-BC5F-5AE6F3B7BE95}" srcOrd="0" destOrd="0" presId="urn:microsoft.com/office/officeart/2005/8/layout/hierarchy3"/>
    <dgm:cxn modelId="{CE07C686-858D-4445-9198-5CD6B2DC7BAC}" type="presOf" srcId="{55DA99B0-598B-428E-AD1E-30D60901D7E9}" destId="{F2BCC4C9-06FB-4006-A2FA-7BE01F36C1F5}" srcOrd="0" destOrd="0" presId="urn:microsoft.com/office/officeart/2005/8/layout/hierarchy3"/>
    <dgm:cxn modelId="{52CE07F5-949C-453D-9002-F13393556CA5}" srcId="{19B2B9DA-F481-4FAD-8353-75A9026C3FE3}" destId="{C8D41E28-1D5F-4799-A956-9795864158C4}" srcOrd="3" destOrd="0" parTransId="{632F5E12-1E58-4C87-8DD1-7980583900AF}" sibTransId="{95A9380C-7719-4D91-B67F-C1E0F6316BA3}"/>
    <dgm:cxn modelId="{4E8CB2F0-CFE8-4BF0-8B9E-2886DDBEE16F}" type="presOf" srcId="{632F5E12-1E58-4C87-8DD1-7980583900AF}" destId="{AF879C4B-2842-4889-A884-7F2B8596404A}" srcOrd="0" destOrd="0" presId="urn:microsoft.com/office/officeart/2005/8/layout/hierarchy3"/>
    <dgm:cxn modelId="{2E369063-0CBA-447C-BE85-77E93C77FC5D}" srcId="{19B2B9DA-F481-4FAD-8353-75A9026C3FE3}" destId="{693D6E4A-5CE0-4F91-BC64-40B7A66DFFEB}" srcOrd="1" destOrd="0" parTransId="{DE16EF95-9883-4070-B514-52710E0D3D71}" sibTransId="{FF6AA644-5E1E-4EA7-935F-FDE4DB64F3B4}"/>
    <dgm:cxn modelId="{940D953D-F74F-49BD-A284-EDF4FA8A0844}" type="presOf" srcId="{DE16EF95-9883-4070-B514-52710E0D3D71}" destId="{D49DBF48-B45C-4030-BB12-946C63D4790A}" srcOrd="0" destOrd="0" presId="urn:microsoft.com/office/officeart/2005/8/layout/hierarchy3"/>
    <dgm:cxn modelId="{BC967EDF-D5E6-4292-A7A5-F9FB8E22A5DE}" type="presOf" srcId="{19B2B9DA-F481-4FAD-8353-75A9026C3FE3}" destId="{9D672F16-3BBA-45FF-AABF-BF7DB5B4DB83}" srcOrd="1" destOrd="0" presId="urn:microsoft.com/office/officeart/2005/8/layout/hierarchy3"/>
    <dgm:cxn modelId="{3A3B825B-7266-43AD-89F7-6E1B3E6F37CC}" type="presOf" srcId="{D7A653EF-7758-497A-A615-1E28B1FEBB29}" destId="{0B60DFE9-DE46-4D4C-92DD-D8D135725072}" srcOrd="0" destOrd="0" presId="urn:microsoft.com/office/officeart/2005/8/layout/hierarchy3"/>
    <dgm:cxn modelId="{1670EC2F-BC09-4A33-BC09-6D4F2297FBF3}" type="presOf" srcId="{693D6E4A-5CE0-4F91-BC64-40B7A66DFFEB}" destId="{93EC92EF-382E-4218-9BDB-2DB6E7BE2CCF}" srcOrd="0" destOrd="0" presId="urn:microsoft.com/office/officeart/2005/8/layout/hierarchy3"/>
    <dgm:cxn modelId="{A754FC09-FF2F-4A12-A2B9-1C8B4071598D}" type="presOf" srcId="{45EAA512-95E0-4886-866A-53878A9EDC32}" destId="{CD8316D6-9A85-4EDB-8DDC-97D6B355383A}" srcOrd="0" destOrd="0" presId="urn:microsoft.com/office/officeart/2005/8/layout/hierarchy3"/>
    <dgm:cxn modelId="{2E03A90C-ABB6-4B14-86F2-3737ABD5E72E}" srcId="{19B2B9DA-F481-4FAD-8353-75A9026C3FE3}" destId="{5ADAFF49-6A90-469B-86E6-398DB2626091}" srcOrd="2" destOrd="0" parTransId="{55DA99B0-598B-428E-AD1E-30D60901D7E9}" sibTransId="{BF486C23-5038-4856-8F01-B3914EFB8879}"/>
    <dgm:cxn modelId="{B68AAD01-AC7F-4878-988F-F203AC7ED7BB}" type="presOf" srcId="{19B2B9DA-F481-4FAD-8353-75A9026C3FE3}" destId="{8089722F-1833-4D99-9756-EE5AA11283AE}" srcOrd="0" destOrd="0" presId="urn:microsoft.com/office/officeart/2005/8/layout/hierarchy3"/>
    <dgm:cxn modelId="{AF219EBA-C907-4407-9470-75A516EDA72C}" srcId="{19B2B9DA-F481-4FAD-8353-75A9026C3FE3}" destId="{66297B68-F170-478B-9A03-2EC18098FF90}" srcOrd="0" destOrd="0" parTransId="{45EAA512-95E0-4886-866A-53878A9EDC32}" sibTransId="{051294D6-AAF8-49EE-9614-6A747B01A682}"/>
    <dgm:cxn modelId="{F1C963B6-EBB6-4908-8889-04728498E5EE}" type="presOf" srcId="{66297B68-F170-478B-9A03-2EC18098FF90}" destId="{CF29F926-784C-4197-8CF6-0A25EFB0DECF}" srcOrd="0" destOrd="0" presId="urn:microsoft.com/office/officeart/2005/8/layout/hierarchy3"/>
    <dgm:cxn modelId="{17CF7286-3E68-4BD4-B1B4-761B8C281698}" srcId="{D7A653EF-7758-497A-A615-1E28B1FEBB29}" destId="{19B2B9DA-F481-4FAD-8353-75A9026C3FE3}" srcOrd="0" destOrd="0" parTransId="{DA79F5F5-7C79-48F1-ACF0-F8B1B2E64A3B}" sibTransId="{275AC7AC-190A-43FF-9F00-AC81D9E6A3D3}"/>
    <dgm:cxn modelId="{D477D673-C12E-48BD-AD08-FDCEC6A10451}" type="presOf" srcId="{5ADAFF49-6A90-469B-86E6-398DB2626091}" destId="{ACEE3FCE-5A15-4DBC-98BD-092288FC12EC}" srcOrd="0" destOrd="0" presId="urn:microsoft.com/office/officeart/2005/8/layout/hierarchy3"/>
    <dgm:cxn modelId="{F768BBBA-F961-4907-A812-2D5F60511586}" type="presParOf" srcId="{0B60DFE9-DE46-4D4C-92DD-D8D135725072}" destId="{B17974F8-690E-4504-84B0-84D11207DE38}" srcOrd="0" destOrd="0" presId="urn:microsoft.com/office/officeart/2005/8/layout/hierarchy3"/>
    <dgm:cxn modelId="{6F18F91E-C2AC-451F-9BA8-32875C3EE864}" type="presParOf" srcId="{B17974F8-690E-4504-84B0-84D11207DE38}" destId="{2235E3E7-325A-429C-9B6D-1EAEF49662E1}" srcOrd="0" destOrd="0" presId="urn:microsoft.com/office/officeart/2005/8/layout/hierarchy3"/>
    <dgm:cxn modelId="{599F017B-DEC3-4568-909A-8B507A4FD97E}" type="presParOf" srcId="{2235E3E7-325A-429C-9B6D-1EAEF49662E1}" destId="{8089722F-1833-4D99-9756-EE5AA11283AE}" srcOrd="0" destOrd="0" presId="urn:microsoft.com/office/officeart/2005/8/layout/hierarchy3"/>
    <dgm:cxn modelId="{F3B48F46-01EB-44B3-BD46-4D53223E7E85}" type="presParOf" srcId="{2235E3E7-325A-429C-9B6D-1EAEF49662E1}" destId="{9D672F16-3BBA-45FF-AABF-BF7DB5B4DB83}" srcOrd="1" destOrd="0" presId="urn:microsoft.com/office/officeart/2005/8/layout/hierarchy3"/>
    <dgm:cxn modelId="{D47C4A48-FC2F-4DFD-9D26-C7E08B0EA327}" type="presParOf" srcId="{B17974F8-690E-4504-84B0-84D11207DE38}" destId="{1D4E1A4B-C371-4187-ACBE-C23CF7DC0D53}" srcOrd="1" destOrd="0" presId="urn:microsoft.com/office/officeart/2005/8/layout/hierarchy3"/>
    <dgm:cxn modelId="{5B552B97-5529-4E9D-AC08-D9C2D78C8A54}" type="presParOf" srcId="{1D4E1A4B-C371-4187-ACBE-C23CF7DC0D53}" destId="{CD8316D6-9A85-4EDB-8DDC-97D6B355383A}" srcOrd="0" destOrd="0" presId="urn:microsoft.com/office/officeart/2005/8/layout/hierarchy3"/>
    <dgm:cxn modelId="{67AF2770-13DE-4991-A423-BB43B900C322}" type="presParOf" srcId="{1D4E1A4B-C371-4187-ACBE-C23CF7DC0D53}" destId="{CF29F926-784C-4197-8CF6-0A25EFB0DECF}" srcOrd="1" destOrd="0" presId="urn:microsoft.com/office/officeart/2005/8/layout/hierarchy3"/>
    <dgm:cxn modelId="{EFBABF0B-2211-4EF3-8461-9B127D82595B}" type="presParOf" srcId="{1D4E1A4B-C371-4187-ACBE-C23CF7DC0D53}" destId="{D49DBF48-B45C-4030-BB12-946C63D4790A}" srcOrd="2" destOrd="0" presId="urn:microsoft.com/office/officeart/2005/8/layout/hierarchy3"/>
    <dgm:cxn modelId="{E00D46E8-15CC-41B0-9CC2-44931C7AEA56}" type="presParOf" srcId="{1D4E1A4B-C371-4187-ACBE-C23CF7DC0D53}" destId="{93EC92EF-382E-4218-9BDB-2DB6E7BE2CCF}" srcOrd="3" destOrd="0" presId="urn:microsoft.com/office/officeart/2005/8/layout/hierarchy3"/>
    <dgm:cxn modelId="{FAE90842-9704-40F0-8362-9DEEE804EF7B}" type="presParOf" srcId="{1D4E1A4B-C371-4187-ACBE-C23CF7DC0D53}" destId="{F2BCC4C9-06FB-4006-A2FA-7BE01F36C1F5}" srcOrd="4" destOrd="0" presId="urn:microsoft.com/office/officeart/2005/8/layout/hierarchy3"/>
    <dgm:cxn modelId="{C35EB018-0ED8-4BBB-A80F-785014F61C9E}" type="presParOf" srcId="{1D4E1A4B-C371-4187-ACBE-C23CF7DC0D53}" destId="{ACEE3FCE-5A15-4DBC-98BD-092288FC12EC}" srcOrd="5" destOrd="0" presId="urn:microsoft.com/office/officeart/2005/8/layout/hierarchy3"/>
    <dgm:cxn modelId="{0791F02A-3AFC-49A9-9CE6-DAA2332190E0}" type="presParOf" srcId="{1D4E1A4B-C371-4187-ACBE-C23CF7DC0D53}" destId="{AF879C4B-2842-4889-A884-7F2B8596404A}" srcOrd="6" destOrd="0" presId="urn:microsoft.com/office/officeart/2005/8/layout/hierarchy3"/>
    <dgm:cxn modelId="{BECFB5E1-395D-4AD6-A9DC-1048403E6F61}" type="presParOf" srcId="{1D4E1A4B-C371-4187-ACBE-C23CF7DC0D53}" destId="{8F917BBD-352F-4272-BC5F-5AE6F3B7BE95}" srcOrd="7" destOrd="0" presId="urn:microsoft.com/office/officeart/2005/8/layout/hierarchy3"/>
  </dgm:cxnLst>
  <dgm:bg>
    <a:effectLst>
      <a:outerShdw blurRad="50800" dist="38100" dir="2700000" sx="125000" sy="125000" algn="tl" rotWithShape="0">
        <a:prstClr val="black">
          <a:alpha val="67000"/>
        </a:prstClr>
      </a:outerShdw>
    </a:effectLst>
  </dgm:bg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DE82053-F3CA-41D8-86E3-51E8CEBAC392}" type="doc">
      <dgm:prSet loTypeId="urn:microsoft.com/office/officeart/2005/8/layout/radial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965E985-1F76-45A3-B0E7-97B3D22676A7}">
      <dgm:prSet phldrT="[Текст]" custT="1"/>
      <dgm:spPr>
        <a:solidFill>
          <a:schemeClr val="bg1">
            <a:lumMod val="75000"/>
            <a:alpha val="60000"/>
          </a:schemeClr>
        </a:solidFill>
        <a:ln w="0"/>
        <a:effectLst>
          <a:glow rad="228600">
            <a:schemeClr val="accent6">
              <a:satMod val="175000"/>
              <a:alpha val="40000"/>
            </a:schemeClr>
          </a:glow>
        </a:effectLst>
        <a:scene3d>
          <a:camera prst="orthographicFront"/>
          <a:lightRig rig="threePt" dir="t"/>
        </a:scene3d>
        <a:sp3d>
          <a:bevelT/>
        </a:sp3d>
      </dgm:spPr>
      <dgm:t>
        <a:bodyPr>
          <a:scene3d>
            <a:camera prst="orthographicFront"/>
            <a:lightRig rig="glow" dir="tl">
              <a:rot lat="0" lon="0" rev="5400000"/>
            </a:lightRig>
          </a:scene3d>
          <a:sp3d contourW="12700">
            <a:bevelT w="25400" h="25400"/>
            <a:contourClr>
              <a:schemeClr val="accent6">
                <a:shade val="73000"/>
              </a:schemeClr>
            </a:contourClr>
          </a:sp3d>
        </a:bodyPr>
        <a:lstStyle/>
        <a:p>
          <a:r>
            <a:rPr lang="ru-RU" sz="2000" b="1" cap="none" spc="0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rPr>
            <a:t>Принципы деятельности</a:t>
          </a:r>
          <a:endParaRPr lang="ru-RU" sz="2000" b="1" cap="none" spc="0" dirty="0">
            <a:ln w="11430"/>
            <a:gradFill>
              <a:gsLst>
                <a:gs pos="0">
                  <a:schemeClr val="accent6">
                    <a:tint val="90000"/>
                    <a:satMod val="120000"/>
                  </a:schemeClr>
                </a:gs>
                <a:gs pos="25000">
                  <a:schemeClr val="accent6">
                    <a:tint val="93000"/>
                    <a:satMod val="120000"/>
                  </a:schemeClr>
                </a:gs>
                <a:gs pos="50000">
                  <a:schemeClr val="accent6">
                    <a:shade val="89000"/>
                    <a:satMod val="110000"/>
                  </a:schemeClr>
                </a:gs>
                <a:gs pos="75000">
                  <a:schemeClr val="accent6">
                    <a:tint val="93000"/>
                    <a:satMod val="120000"/>
                  </a:schemeClr>
                </a:gs>
                <a:gs pos="100000">
                  <a:schemeClr val="accent6">
                    <a:tint val="90000"/>
                    <a:satMod val="120000"/>
                  </a:schemeClr>
                </a:gs>
              </a:gsLst>
              <a:lin ang="5400000"/>
            </a:gradFill>
            <a:effectLst>
              <a:outerShdw blurRad="80000" dist="40000" dir="5040000" algn="tl">
                <a:srgbClr val="000000">
                  <a:alpha val="30000"/>
                </a:srgbClr>
              </a:outerShdw>
            </a:effectLst>
          </a:endParaRPr>
        </a:p>
      </dgm:t>
    </dgm:pt>
    <dgm:pt modelId="{4462D226-878A-4AA6-969C-F804225D29ED}" type="parTrans" cxnId="{6B424722-E96F-4B6A-A634-822E08AFCFB1}">
      <dgm:prSet/>
      <dgm:spPr/>
      <dgm:t>
        <a:bodyPr/>
        <a:lstStyle/>
        <a:p>
          <a:endParaRPr lang="ru-RU"/>
        </a:p>
      </dgm:t>
    </dgm:pt>
    <dgm:pt modelId="{2D732EEB-02C8-475E-ACB5-63B2584C6751}" type="sibTrans" cxnId="{6B424722-E96F-4B6A-A634-822E08AFCFB1}">
      <dgm:prSet/>
      <dgm:spPr/>
      <dgm:t>
        <a:bodyPr/>
        <a:lstStyle/>
        <a:p>
          <a:endParaRPr lang="ru-RU"/>
        </a:p>
      </dgm:t>
    </dgm:pt>
    <dgm:pt modelId="{BD0AA708-FC9B-4584-A8F4-95B7FD2D4B3A}">
      <dgm:prSet phldrT="[Текст]" custT="1"/>
      <dgm:spPr>
        <a:solidFill>
          <a:schemeClr val="bg1">
            <a:lumMod val="25000"/>
            <a:alpha val="60000"/>
          </a:schemeClr>
        </a:solidFill>
        <a:ln w="0"/>
        <a:effectLst>
          <a:glow rad="228600">
            <a:schemeClr val="accent6">
              <a:satMod val="175000"/>
              <a:alpha val="40000"/>
            </a:schemeClr>
          </a:glow>
        </a:effectLst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sz="2800" dirty="0" smtClean="0"/>
            <a:t>Принцип развития</a:t>
          </a:r>
          <a:endParaRPr lang="ru-RU" sz="2800" dirty="0"/>
        </a:p>
      </dgm:t>
    </dgm:pt>
    <dgm:pt modelId="{F9F25D7F-223F-4D6B-81E6-21BF22C81D6C}" type="parTrans" cxnId="{CE3FBF02-3C95-4BBF-8D23-EFB4D19DBEF9}">
      <dgm:prSet/>
      <dgm:spPr>
        <a:solidFill>
          <a:schemeClr val="accent6">
            <a:lumMod val="75000"/>
          </a:schemeClr>
        </a:solidFill>
      </dgm:spPr>
      <dgm:t>
        <a:bodyPr/>
        <a:lstStyle/>
        <a:p>
          <a:endParaRPr lang="ru-RU"/>
        </a:p>
      </dgm:t>
    </dgm:pt>
    <dgm:pt modelId="{DE7C7209-ABD5-4CEF-A085-49E56624E5DC}" type="sibTrans" cxnId="{CE3FBF02-3C95-4BBF-8D23-EFB4D19DBEF9}">
      <dgm:prSet/>
      <dgm:spPr/>
      <dgm:t>
        <a:bodyPr/>
        <a:lstStyle/>
        <a:p>
          <a:endParaRPr lang="ru-RU"/>
        </a:p>
      </dgm:t>
    </dgm:pt>
    <dgm:pt modelId="{D8B3E334-66EE-497D-BD27-BC832FEF39C3}">
      <dgm:prSet phldrT="[Текст]" custT="1"/>
      <dgm:spPr>
        <a:solidFill>
          <a:schemeClr val="bg1">
            <a:lumMod val="25000"/>
            <a:alpha val="60000"/>
          </a:schemeClr>
        </a:solidFill>
        <a:ln w="0"/>
        <a:effectLst>
          <a:glow rad="228600">
            <a:schemeClr val="accent6">
              <a:satMod val="175000"/>
              <a:alpha val="40000"/>
            </a:schemeClr>
          </a:glow>
        </a:effectLst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sz="2400" dirty="0" smtClean="0"/>
            <a:t>Принцип </a:t>
          </a:r>
          <a:r>
            <a:rPr lang="ru-RU" sz="2400" dirty="0" err="1" smtClean="0"/>
            <a:t>колективизма</a:t>
          </a:r>
          <a:endParaRPr lang="ru-RU" sz="2400" dirty="0"/>
        </a:p>
      </dgm:t>
    </dgm:pt>
    <dgm:pt modelId="{632029B4-1188-414E-A7AE-1FF539AE46E5}" type="parTrans" cxnId="{7688FE3A-B2AD-48BD-A130-3DD1EDA9AAEA}">
      <dgm:prSet/>
      <dgm:spPr>
        <a:solidFill>
          <a:schemeClr val="accent6">
            <a:lumMod val="75000"/>
          </a:schemeClr>
        </a:solidFill>
      </dgm:spPr>
      <dgm:t>
        <a:bodyPr/>
        <a:lstStyle/>
        <a:p>
          <a:endParaRPr lang="ru-RU"/>
        </a:p>
      </dgm:t>
    </dgm:pt>
    <dgm:pt modelId="{B34FDDFB-BCF2-428B-AE3F-2B4FF829E7E0}" type="sibTrans" cxnId="{7688FE3A-B2AD-48BD-A130-3DD1EDA9AAEA}">
      <dgm:prSet/>
      <dgm:spPr/>
      <dgm:t>
        <a:bodyPr/>
        <a:lstStyle/>
        <a:p>
          <a:endParaRPr lang="ru-RU"/>
        </a:p>
      </dgm:t>
    </dgm:pt>
    <dgm:pt modelId="{64687E60-70D5-4254-985C-4EE242AAB4EB}">
      <dgm:prSet phldrT="[Текст]" custT="1"/>
      <dgm:spPr>
        <a:solidFill>
          <a:schemeClr val="bg1">
            <a:lumMod val="25000"/>
            <a:alpha val="60000"/>
          </a:schemeClr>
        </a:solidFill>
        <a:ln w="0"/>
        <a:effectLst>
          <a:glow rad="228600">
            <a:schemeClr val="accent6">
              <a:satMod val="175000"/>
              <a:alpha val="40000"/>
            </a:schemeClr>
          </a:glow>
        </a:effectLst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sz="2400" dirty="0" smtClean="0"/>
            <a:t>Принцип  самоорганизации</a:t>
          </a:r>
          <a:endParaRPr lang="ru-RU" sz="2400" dirty="0"/>
        </a:p>
      </dgm:t>
    </dgm:pt>
    <dgm:pt modelId="{E15D71DD-914C-4E5F-B601-6604C36195C9}" type="parTrans" cxnId="{25EC5AD0-714B-47E5-9C05-74E6CE38D49C}">
      <dgm:prSet/>
      <dgm:spPr>
        <a:solidFill>
          <a:schemeClr val="accent6">
            <a:lumMod val="75000"/>
          </a:schemeClr>
        </a:solidFill>
      </dgm:spPr>
      <dgm:t>
        <a:bodyPr/>
        <a:lstStyle/>
        <a:p>
          <a:endParaRPr lang="ru-RU"/>
        </a:p>
      </dgm:t>
    </dgm:pt>
    <dgm:pt modelId="{4AAEE69C-D015-47B0-AED5-37478E8BB12C}" type="sibTrans" cxnId="{25EC5AD0-714B-47E5-9C05-74E6CE38D49C}">
      <dgm:prSet/>
      <dgm:spPr/>
      <dgm:t>
        <a:bodyPr/>
        <a:lstStyle/>
        <a:p>
          <a:endParaRPr lang="ru-RU"/>
        </a:p>
      </dgm:t>
    </dgm:pt>
    <dgm:pt modelId="{E297DC33-5D3B-4C62-A6C4-D6CF306F1967}">
      <dgm:prSet phldrT="[Текст]" custT="1"/>
      <dgm:spPr>
        <a:solidFill>
          <a:schemeClr val="bg1">
            <a:lumMod val="25000"/>
            <a:alpha val="60000"/>
          </a:schemeClr>
        </a:solidFill>
        <a:ln w="0"/>
        <a:effectLst>
          <a:glow rad="228600">
            <a:schemeClr val="accent6">
              <a:satMod val="175000"/>
              <a:alpha val="40000"/>
            </a:schemeClr>
          </a:glow>
        </a:effectLst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sz="2400" dirty="0" smtClean="0"/>
            <a:t>Принцип самодеятельности</a:t>
          </a:r>
          <a:endParaRPr lang="ru-RU" sz="2400" dirty="0"/>
        </a:p>
      </dgm:t>
    </dgm:pt>
    <dgm:pt modelId="{1272A5E6-0AD5-46E6-88E9-3AB29575F735}" type="parTrans" cxnId="{D1DA07B5-5613-4D1A-B4A1-93C2AA238C0D}">
      <dgm:prSet/>
      <dgm:spPr>
        <a:solidFill>
          <a:schemeClr val="accent6">
            <a:lumMod val="75000"/>
          </a:schemeClr>
        </a:solidFill>
      </dgm:spPr>
      <dgm:t>
        <a:bodyPr/>
        <a:lstStyle/>
        <a:p>
          <a:endParaRPr lang="ru-RU"/>
        </a:p>
      </dgm:t>
    </dgm:pt>
    <dgm:pt modelId="{4FD4AB96-8034-4280-BA63-A4A6572E6F3A}" type="sibTrans" cxnId="{D1DA07B5-5613-4D1A-B4A1-93C2AA238C0D}">
      <dgm:prSet/>
      <dgm:spPr/>
      <dgm:t>
        <a:bodyPr/>
        <a:lstStyle/>
        <a:p>
          <a:endParaRPr lang="ru-RU"/>
        </a:p>
      </dgm:t>
    </dgm:pt>
    <dgm:pt modelId="{A7FD6FF3-3CCC-4555-9C43-BA4DC1CD7158}">
      <dgm:prSet custT="1"/>
      <dgm:spPr>
        <a:solidFill>
          <a:schemeClr val="bg1">
            <a:lumMod val="25000"/>
            <a:alpha val="60000"/>
          </a:schemeClr>
        </a:solidFill>
        <a:ln w="0"/>
        <a:effectLst>
          <a:glow rad="228600">
            <a:schemeClr val="accent6">
              <a:satMod val="175000"/>
              <a:alpha val="40000"/>
            </a:schemeClr>
          </a:glow>
        </a:effectLst>
        <a:scene3d>
          <a:camera prst="orthographicFront"/>
          <a:lightRig rig="threePt" dir="t"/>
        </a:scene3d>
        <a:sp3d>
          <a:bevelT/>
        </a:sp3d>
      </dgm:spPr>
      <dgm:t>
        <a:bodyPr/>
        <a:lstStyle/>
        <a:p>
          <a:r>
            <a:rPr lang="ru-RU" sz="2800" dirty="0" smtClean="0"/>
            <a:t>Принцип ответственности</a:t>
          </a:r>
          <a:endParaRPr lang="ru-RU" sz="2800" dirty="0"/>
        </a:p>
      </dgm:t>
    </dgm:pt>
    <dgm:pt modelId="{68E5C9D0-4DC4-4E65-94C1-9E7F6A4E5AC0}" type="parTrans" cxnId="{38E19D9E-1ADF-405B-A081-B181CD4848C9}">
      <dgm:prSet/>
      <dgm:spPr>
        <a:solidFill>
          <a:schemeClr val="accent6">
            <a:lumMod val="75000"/>
          </a:schemeClr>
        </a:solidFill>
      </dgm:spPr>
      <dgm:t>
        <a:bodyPr/>
        <a:lstStyle/>
        <a:p>
          <a:endParaRPr lang="ru-RU"/>
        </a:p>
      </dgm:t>
    </dgm:pt>
    <dgm:pt modelId="{06219D6D-1DF8-4E69-991E-B1ED4A5AD293}" type="sibTrans" cxnId="{38E19D9E-1ADF-405B-A081-B181CD4848C9}">
      <dgm:prSet/>
      <dgm:spPr/>
      <dgm:t>
        <a:bodyPr/>
        <a:lstStyle/>
        <a:p>
          <a:endParaRPr lang="ru-RU"/>
        </a:p>
      </dgm:t>
    </dgm:pt>
    <dgm:pt modelId="{1C70CFD4-D941-4130-A9F2-45970DE986F5}" type="pres">
      <dgm:prSet presAssocID="{EDE82053-F3CA-41D8-86E3-51E8CEBAC392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160A7D2-75D4-4A65-A3EB-5871F944CA27}" type="pres">
      <dgm:prSet presAssocID="{B965E985-1F76-45A3-B0E7-97B3D22676A7}" presName="centerShape" presStyleLbl="node0" presStyleIdx="0" presStyleCnt="1" custScaleX="165685" custLinFactNeighborX="3" custLinFactNeighborY="129"/>
      <dgm:spPr/>
      <dgm:t>
        <a:bodyPr/>
        <a:lstStyle/>
        <a:p>
          <a:endParaRPr lang="ru-RU"/>
        </a:p>
      </dgm:t>
    </dgm:pt>
    <dgm:pt modelId="{F68D3F51-6928-4B74-A366-AEEBC60643AF}" type="pres">
      <dgm:prSet presAssocID="{F9F25D7F-223F-4D6B-81E6-21BF22C81D6C}" presName="parTrans" presStyleLbl="sibTrans2D1" presStyleIdx="0" presStyleCnt="5" custLinFactNeighborX="1222" custLinFactNeighborY="-2064"/>
      <dgm:spPr/>
      <dgm:t>
        <a:bodyPr/>
        <a:lstStyle/>
        <a:p>
          <a:endParaRPr lang="ru-RU"/>
        </a:p>
      </dgm:t>
    </dgm:pt>
    <dgm:pt modelId="{BBB921C1-0F1B-4489-A49A-432E65F85F2D}" type="pres">
      <dgm:prSet presAssocID="{F9F25D7F-223F-4D6B-81E6-21BF22C81D6C}" presName="connectorText" presStyleLbl="sibTrans2D1" presStyleIdx="0" presStyleCnt="5"/>
      <dgm:spPr/>
      <dgm:t>
        <a:bodyPr/>
        <a:lstStyle/>
        <a:p>
          <a:endParaRPr lang="ru-RU"/>
        </a:p>
      </dgm:t>
    </dgm:pt>
    <dgm:pt modelId="{69F71745-9147-4E96-B2E8-B7930CDC5BF1}" type="pres">
      <dgm:prSet presAssocID="{BD0AA708-FC9B-4584-A8F4-95B7FD2D4B3A}" presName="node" presStyleLbl="node1" presStyleIdx="0" presStyleCnt="5" custScaleX="144989" custRadScaleRad="96644" custRadScaleInc="3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11AAEF-760C-4315-8916-3C55CD479F21}" type="pres">
      <dgm:prSet presAssocID="{68E5C9D0-4DC4-4E65-94C1-9E7F6A4E5AC0}" presName="parTrans" presStyleLbl="sibTrans2D1" presStyleIdx="1" presStyleCnt="5" custLinFactNeighborX="1346" custLinFactNeighborY="-2064"/>
      <dgm:spPr/>
      <dgm:t>
        <a:bodyPr/>
        <a:lstStyle/>
        <a:p>
          <a:endParaRPr lang="ru-RU"/>
        </a:p>
      </dgm:t>
    </dgm:pt>
    <dgm:pt modelId="{D0B01D73-3245-42FD-B7F0-DA1593125AA9}" type="pres">
      <dgm:prSet presAssocID="{68E5C9D0-4DC4-4E65-94C1-9E7F6A4E5AC0}" presName="connectorText" presStyleLbl="sibTrans2D1" presStyleIdx="1" presStyleCnt="5"/>
      <dgm:spPr/>
      <dgm:t>
        <a:bodyPr/>
        <a:lstStyle/>
        <a:p>
          <a:endParaRPr lang="ru-RU"/>
        </a:p>
      </dgm:t>
    </dgm:pt>
    <dgm:pt modelId="{D0824B61-7067-497D-836A-9E3A4A366C81}" type="pres">
      <dgm:prSet presAssocID="{A7FD6FF3-3CCC-4555-9C43-BA4DC1CD7158}" presName="node" presStyleLbl="node1" presStyleIdx="1" presStyleCnt="5" custScaleX="144989" custRadScaleRad="125951" custRadScaleInc="-59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E6066A-3412-44C6-A9B2-73DEF2A24A82}" type="pres">
      <dgm:prSet presAssocID="{632029B4-1188-414E-A7AE-1FF539AE46E5}" presName="parTrans" presStyleLbl="sibTrans2D1" presStyleIdx="2" presStyleCnt="5" custLinFactNeighborX="1415" custLinFactNeighborY="-2064"/>
      <dgm:spPr/>
      <dgm:t>
        <a:bodyPr/>
        <a:lstStyle/>
        <a:p>
          <a:endParaRPr lang="ru-RU"/>
        </a:p>
      </dgm:t>
    </dgm:pt>
    <dgm:pt modelId="{7BB4054C-C74F-43EF-8272-2127E2857AC2}" type="pres">
      <dgm:prSet presAssocID="{632029B4-1188-414E-A7AE-1FF539AE46E5}" presName="connectorText" presStyleLbl="sibTrans2D1" presStyleIdx="2" presStyleCnt="5"/>
      <dgm:spPr/>
      <dgm:t>
        <a:bodyPr/>
        <a:lstStyle/>
        <a:p>
          <a:endParaRPr lang="ru-RU"/>
        </a:p>
      </dgm:t>
    </dgm:pt>
    <dgm:pt modelId="{4FC154D2-9CBE-4F6A-B94A-5EAF548730D3}" type="pres">
      <dgm:prSet presAssocID="{D8B3E334-66EE-497D-BD27-BC832FEF39C3}" presName="node" presStyleLbl="node1" presStyleIdx="2" presStyleCnt="5" custScaleX="169266" custRadScaleRad="109171" custRadScaleInc="-255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44F47B-51F5-4B50-9CA1-653AAF8A69F4}" type="pres">
      <dgm:prSet presAssocID="{E15D71DD-914C-4E5F-B601-6604C36195C9}" presName="parTrans" presStyleLbl="sibTrans2D1" presStyleIdx="3" presStyleCnt="5" custLinFactNeighborX="1124" custLinFactNeighborY="-2064"/>
      <dgm:spPr/>
      <dgm:t>
        <a:bodyPr/>
        <a:lstStyle/>
        <a:p>
          <a:endParaRPr lang="ru-RU"/>
        </a:p>
      </dgm:t>
    </dgm:pt>
    <dgm:pt modelId="{BDAC4201-C8DC-402D-92B9-82BCA1BF1B70}" type="pres">
      <dgm:prSet presAssocID="{E15D71DD-914C-4E5F-B601-6604C36195C9}" presName="connectorText" presStyleLbl="sibTrans2D1" presStyleIdx="3" presStyleCnt="5"/>
      <dgm:spPr/>
      <dgm:t>
        <a:bodyPr/>
        <a:lstStyle/>
        <a:p>
          <a:endParaRPr lang="ru-RU"/>
        </a:p>
      </dgm:t>
    </dgm:pt>
    <dgm:pt modelId="{B671A239-E632-47B3-A4E7-DB89929DDF34}" type="pres">
      <dgm:prSet presAssocID="{64687E60-70D5-4254-985C-4EE242AAB4EB}" presName="node" presStyleLbl="node1" presStyleIdx="3" presStyleCnt="5" custScaleX="144989" custRadScaleRad="114596" custRadScaleInc="328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553541-3AD3-4BAD-9F72-2908D8315EF9}" type="pres">
      <dgm:prSet presAssocID="{1272A5E6-0AD5-46E6-88E9-3AB29575F735}" presName="parTrans" presStyleLbl="sibTrans2D1" presStyleIdx="4" presStyleCnt="5" custLinFactNeighborX="1346" custLinFactNeighborY="-2064"/>
      <dgm:spPr/>
      <dgm:t>
        <a:bodyPr/>
        <a:lstStyle/>
        <a:p>
          <a:endParaRPr lang="ru-RU"/>
        </a:p>
      </dgm:t>
    </dgm:pt>
    <dgm:pt modelId="{83ACEB68-F1AD-4355-92FC-EAB21C5C1145}" type="pres">
      <dgm:prSet presAssocID="{1272A5E6-0AD5-46E6-88E9-3AB29575F735}" presName="connectorText" presStyleLbl="sibTrans2D1" presStyleIdx="4" presStyleCnt="5"/>
      <dgm:spPr/>
      <dgm:t>
        <a:bodyPr/>
        <a:lstStyle/>
        <a:p>
          <a:endParaRPr lang="ru-RU"/>
        </a:p>
      </dgm:t>
    </dgm:pt>
    <dgm:pt modelId="{AE673B02-2660-4EEF-BBFD-13923357EDF6}" type="pres">
      <dgm:prSet presAssocID="{E297DC33-5D3B-4C62-A6C4-D6CF306F1967}" presName="node" presStyleLbl="node1" presStyleIdx="4" presStyleCnt="5" custScaleX="144989" custRadScaleRad="125762" custRadScaleInc="60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45872D1-FFCB-4ED0-9C85-F631FF11B938}" type="presOf" srcId="{BD0AA708-FC9B-4584-A8F4-95B7FD2D4B3A}" destId="{69F71745-9147-4E96-B2E8-B7930CDC5BF1}" srcOrd="0" destOrd="0" presId="urn:microsoft.com/office/officeart/2005/8/layout/radial5"/>
    <dgm:cxn modelId="{25EC5AD0-714B-47E5-9C05-74E6CE38D49C}" srcId="{B965E985-1F76-45A3-B0E7-97B3D22676A7}" destId="{64687E60-70D5-4254-985C-4EE242AAB4EB}" srcOrd="3" destOrd="0" parTransId="{E15D71DD-914C-4E5F-B601-6604C36195C9}" sibTransId="{4AAEE69C-D015-47B0-AED5-37478E8BB12C}"/>
    <dgm:cxn modelId="{C0CDDCE2-9304-49CF-A0D6-34B26F73E087}" type="presOf" srcId="{632029B4-1188-414E-A7AE-1FF539AE46E5}" destId="{6AE6066A-3412-44C6-A9B2-73DEF2A24A82}" srcOrd="0" destOrd="0" presId="urn:microsoft.com/office/officeart/2005/8/layout/radial5"/>
    <dgm:cxn modelId="{7688FE3A-B2AD-48BD-A130-3DD1EDA9AAEA}" srcId="{B965E985-1F76-45A3-B0E7-97B3D22676A7}" destId="{D8B3E334-66EE-497D-BD27-BC832FEF39C3}" srcOrd="2" destOrd="0" parTransId="{632029B4-1188-414E-A7AE-1FF539AE46E5}" sibTransId="{B34FDDFB-BCF2-428B-AE3F-2B4FF829E7E0}"/>
    <dgm:cxn modelId="{15D7E121-C34F-40A4-91B0-DD7DEB7A40AD}" type="presOf" srcId="{68E5C9D0-4DC4-4E65-94C1-9E7F6A4E5AC0}" destId="{D0B01D73-3245-42FD-B7F0-DA1593125AA9}" srcOrd="1" destOrd="0" presId="urn:microsoft.com/office/officeart/2005/8/layout/radial5"/>
    <dgm:cxn modelId="{2B526832-9CBB-458B-8A8F-6459D2E4D250}" type="presOf" srcId="{A7FD6FF3-3CCC-4555-9C43-BA4DC1CD7158}" destId="{D0824B61-7067-497D-836A-9E3A4A366C81}" srcOrd="0" destOrd="0" presId="urn:microsoft.com/office/officeart/2005/8/layout/radial5"/>
    <dgm:cxn modelId="{D1DA07B5-5613-4D1A-B4A1-93C2AA238C0D}" srcId="{B965E985-1F76-45A3-B0E7-97B3D22676A7}" destId="{E297DC33-5D3B-4C62-A6C4-D6CF306F1967}" srcOrd="4" destOrd="0" parTransId="{1272A5E6-0AD5-46E6-88E9-3AB29575F735}" sibTransId="{4FD4AB96-8034-4280-BA63-A4A6572E6F3A}"/>
    <dgm:cxn modelId="{B1B7E12F-2D4B-437F-8E1F-1A9C6E67E55D}" type="presOf" srcId="{1272A5E6-0AD5-46E6-88E9-3AB29575F735}" destId="{83ACEB68-F1AD-4355-92FC-EAB21C5C1145}" srcOrd="1" destOrd="0" presId="urn:microsoft.com/office/officeart/2005/8/layout/radial5"/>
    <dgm:cxn modelId="{3C8E6CB2-757F-466C-AAF3-AAC577D68E70}" type="presOf" srcId="{1272A5E6-0AD5-46E6-88E9-3AB29575F735}" destId="{48553541-3AD3-4BAD-9F72-2908D8315EF9}" srcOrd="0" destOrd="0" presId="urn:microsoft.com/office/officeart/2005/8/layout/radial5"/>
    <dgm:cxn modelId="{D3C11FF4-9029-42A0-8BFC-E5CD121627DF}" type="presOf" srcId="{EDE82053-F3CA-41D8-86E3-51E8CEBAC392}" destId="{1C70CFD4-D941-4130-A9F2-45970DE986F5}" srcOrd="0" destOrd="0" presId="urn:microsoft.com/office/officeart/2005/8/layout/radial5"/>
    <dgm:cxn modelId="{4F8C532C-790E-4393-B8C0-EB06091466BF}" type="presOf" srcId="{D8B3E334-66EE-497D-BD27-BC832FEF39C3}" destId="{4FC154D2-9CBE-4F6A-B94A-5EAF548730D3}" srcOrd="0" destOrd="0" presId="urn:microsoft.com/office/officeart/2005/8/layout/radial5"/>
    <dgm:cxn modelId="{3BC141F6-9DE0-45FE-B07F-1D7C6FA66404}" type="presOf" srcId="{E15D71DD-914C-4E5F-B601-6604C36195C9}" destId="{BDAC4201-C8DC-402D-92B9-82BCA1BF1B70}" srcOrd="1" destOrd="0" presId="urn:microsoft.com/office/officeart/2005/8/layout/radial5"/>
    <dgm:cxn modelId="{9A4D2784-E270-42D1-BBBD-44D2B74BE72E}" type="presOf" srcId="{E297DC33-5D3B-4C62-A6C4-D6CF306F1967}" destId="{AE673B02-2660-4EEF-BBFD-13923357EDF6}" srcOrd="0" destOrd="0" presId="urn:microsoft.com/office/officeart/2005/8/layout/radial5"/>
    <dgm:cxn modelId="{EF9B8858-5FD3-440C-A977-C9AB0CF834EB}" type="presOf" srcId="{F9F25D7F-223F-4D6B-81E6-21BF22C81D6C}" destId="{BBB921C1-0F1B-4489-A49A-432E65F85F2D}" srcOrd="1" destOrd="0" presId="urn:microsoft.com/office/officeart/2005/8/layout/radial5"/>
    <dgm:cxn modelId="{CE3FBF02-3C95-4BBF-8D23-EFB4D19DBEF9}" srcId="{B965E985-1F76-45A3-B0E7-97B3D22676A7}" destId="{BD0AA708-FC9B-4584-A8F4-95B7FD2D4B3A}" srcOrd="0" destOrd="0" parTransId="{F9F25D7F-223F-4D6B-81E6-21BF22C81D6C}" sibTransId="{DE7C7209-ABD5-4CEF-A085-49E56624E5DC}"/>
    <dgm:cxn modelId="{4B1FD524-5A30-4F76-BF69-F723ABF7F489}" type="presOf" srcId="{632029B4-1188-414E-A7AE-1FF539AE46E5}" destId="{7BB4054C-C74F-43EF-8272-2127E2857AC2}" srcOrd="1" destOrd="0" presId="urn:microsoft.com/office/officeart/2005/8/layout/radial5"/>
    <dgm:cxn modelId="{8BC08D21-DCDA-4490-8E56-F42DA4D07D53}" type="presOf" srcId="{B965E985-1F76-45A3-B0E7-97B3D22676A7}" destId="{4160A7D2-75D4-4A65-A3EB-5871F944CA27}" srcOrd="0" destOrd="0" presId="urn:microsoft.com/office/officeart/2005/8/layout/radial5"/>
    <dgm:cxn modelId="{38E19D9E-1ADF-405B-A081-B181CD4848C9}" srcId="{B965E985-1F76-45A3-B0E7-97B3D22676A7}" destId="{A7FD6FF3-3CCC-4555-9C43-BA4DC1CD7158}" srcOrd="1" destOrd="0" parTransId="{68E5C9D0-4DC4-4E65-94C1-9E7F6A4E5AC0}" sibTransId="{06219D6D-1DF8-4E69-991E-B1ED4A5AD293}"/>
    <dgm:cxn modelId="{A3726B2B-9348-4758-9687-B60D59E5B01D}" type="presOf" srcId="{64687E60-70D5-4254-985C-4EE242AAB4EB}" destId="{B671A239-E632-47B3-A4E7-DB89929DDF34}" srcOrd="0" destOrd="0" presId="urn:microsoft.com/office/officeart/2005/8/layout/radial5"/>
    <dgm:cxn modelId="{4666592B-4CC6-4CEB-9B30-92F03269C206}" type="presOf" srcId="{E15D71DD-914C-4E5F-B601-6604C36195C9}" destId="{C644F47B-51F5-4B50-9CA1-653AAF8A69F4}" srcOrd="0" destOrd="0" presId="urn:microsoft.com/office/officeart/2005/8/layout/radial5"/>
    <dgm:cxn modelId="{6B424722-E96F-4B6A-A634-822E08AFCFB1}" srcId="{EDE82053-F3CA-41D8-86E3-51E8CEBAC392}" destId="{B965E985-1F76-45A3-B0E7-97B3D22676A7}" srcOrd="0" destOrd="0" parTransId="{4462D226-878A-4AA6-969C-F804225D29ED}" sibTransId="{2D732EEB-02C8-475E-ACB5-63B2584C6751}"/>
    <dgm:cxn modelId="{18DE5CC1-C56E-4D41-8F2B-33A141135243}" type="presOf" srcId="{F9F25D7F-223F-4D6B-81E6-21BF22C81D6C}" destId="{F68D3F51-6928-4B74-A366-AEEBC60643AF}" srcOrd="0" destOrd="0" presId="urn:microsoft.com/office/officeart/2005/8/layout/radial5"/>
    <dgm:cxn modelId="{2EE2CAE3-5E61-4B90-A7EE-CAA6F2C91801}" type="presOf" srcId="{68E5C9D0-4DC4-4E65-94C1-9E7F6A4E5AC0}" destId="{FA11AAEF-760C-4315-8916-3C55CD479F21}" srcOrd="0" destOrd="0" presId="urn:microsoft.com/office/officeart/2005/8/layout/radial5"/>
    <dgm:cxn modelId="{EDD49959-7595-46D5-9039-628897BB298B}" type="presParOf" srcId="{1C70CFD4-D941-4130-A9F2-45970DE986F5}" destId="{4160A7D2-75D4-4A65-A3EB-5871F944CA27}" srcOrd="0" destOrd="0" presId="urn:microsoft.com/office/officeart/2005/8/layout/radial5"/>
    <dgm:cxn modelId="{342C346A-CE88-4A1C-8140-8FF1C57A958B}" type="presParOf" srcId="{1C70CFD4-D941-4130-A9F2-45970DE986F5}" destId="{F68D3F51-6928-4B74-A366-AEEBC60643AF}" srcOrd="1" destOrd="0" presId="urn:microsoft.com/office/officeart/2005/8/layout/radial5"/>
    <dgm:cxn modelId="{0B61BB63-9D36-4730-B8FD-2E000AC0F81A}" type="presParOf" srcId="{F68D3F51-6928-4B74-A366-AEEBC60643AF}" destId="{BBB921C1-0F1B-4489-A49A-432E65F85F2D}" srcOrd="0" destOrd="0" presId="urn:microsoft.com/office/officeart/2005/8/layout/radial5"/>
    <dgm:cxn modelId="{0E5D9139-1AB3-42F5-9624-34224DDF8DBB}" type="presParOf" srcId="{1C70CFD4-D941-4130-A9F2-45970DE986F5}" destId="{69F71745-9147-4E96-B2E8-B7930CDC5BF1}" srcOrd="2" destOrd="0" presId="urn:microsoft.com/office/officeart/2005/8/layout/radial5"/>
    <dgm:cxn modelId="{CEB7C094-3FD5-4101-8806-71670C6FC3E6}" type="presParOf" srcId="{1C70CFD4-D941-4130-A9F2-45970DE986F5}" destId="{FA11AAEF-760C-4315-8916-3C55CD479F21}" srcOrd="3" destOrd="0" presId="urn:microsoft.com/office/officeart/2005/8/layout/radial5"/>
    <dgm:cxn modelId="{92003818-DF99-4D5A-AAB7-E822BBBFDDFC}" type="presParOf" srcId="{FA11AAEF-760C-4315-8916-3C55CD479F21}" destId="{D0B01D73-3245-42FD-B7F0-DA1593125AA9}" srcOrd="0" destOrd="0" presId="urn:microsoft.com/office/officeart/2005/8/layout/radial5"/>
    <dgm:cxn modelId="{1BAF42FE-8FEF-43BE-9F39-3F90341B8192}" type="presParOf" srcId="{1C70CFD4-D941-4130-A9F2-45970DE986F5}" destId="{D0824B61-7067-497D-836A-9E3A4A366C81}" srcOrd="4" destOrd="0" presId="urn:microsoft.com/office/officeart/2005/8/layout/radial5"/>
    <dgm:cxn modelId="{612800A0-6E47-464E-95AC-86E177D28872}" type="presParOf" srcId="{1C70CFD4-D941-4130-A9F2-45970DE986F5}" destId="{6AE6066A-3412-44C6-A9B2-73DEF2A24A82}" srcOrd="5" destOrd="0" presId="urn:microsoft.com/office/officeart/2005/8/layout/radial5"/>
    <dgm:cxn modelId="{15896717-E332-4118-A449-B757D3A5FEAF}" type="presParOf" srcId="{6AE6066A-3412-44C6-A9B2-73DEF2A24A82}" destId="{7BB4054C-C74F-43EF-8272-2127E2857AC2}" srcOrd="0" destOrd="0" presId="urn:microsoft.com/office/officeart/2005/8/layout/radial5"/>
    <dgm:cxn modelId="{F1037E5D-856D-4C7A-8093-BAD8F8BD9ED6}" type="presParOf" srcId="{1C70CFD4-D941-4130-A9F2-45970DE986F5}" destId="{4FC154D2-9CBE-4F6A-B94A-5EAF548730D3}" srcOrd="6" destOrd="0" presId="urn:microsoft.com/office/officeart/2005/8/layout/radial5"/>
    <dgm:cxn modelId="{2EA17608-69EA-4F4D-93B7-B71C27DE9946}" type="presParOf" srcId="{1C70CFD4-D941-4130-A9F2-45970DE986F5}" destId="{C644F47B-51F5-4B50-9CA1-653AAF8A69F4}" srcOrd="7" destOrd="0" presId="urn:microsoft.com/office/officeart/2005/8/layout/radial5"/>
    <dgm:cxn modelId="{4E2BF545-B929-4752-90C9-A34987540EAF}" type="presParOf" srcId="{C644F47B-51F5-4B50-9CA1-653AAF8A69F4}" destId="{BDAC4201-C8DC-402D-92B9-82BCA1BF1B70}" srcOrd="0" destOrd="0" presId="urn:microsoft.com/office/officeart/2005/8/layout/radial5"/>
    <dgm:cxn modelId="{9EB050E2-9689-4139-ACC3-FF21C1B5687D}" type="presParOf" srcId="{1C70CFD4-D941-4130-A9F2-45970DE986F5}" destId="{B671A239-E632-47B3-A4E7-DB89929DDF34}" srcOrd="8" destOrd="0" presId="urn:microsoft.com/office/officeart/2005/8/layout/radial5"/>
    <dgm:cxn modelId="{126E5FBE-B42C-4E3D-AB19-D1A163C3ABA3}" type="presParOf" srcId="{1C70CFD4-D941-4130-A9F2-45970DE986F5}" destId="{48553541-3AD3-4BAD-9F72-2908D8315EF9}" srcOrd="9" destOrd="0" presId="urn:microsoft.com/office/officeart/2005/8/layout/radial5"/>
    <dgm:cxn modelId="{BC137988-CFA8-4FBF-8DBD-DA8CF8BF1410}" type="presParOf" srcId="{48553541-3AD3-4BAD-9F72-2908D8315EF9}" destId="{83ACEB68-F1AD-4355-92FC-EAB21C5C1145}" srcOrd="0" destOrd="0" presId="urn:microsoft.com/office/officeart/2005/8/layout/radial5"/>
    <dgm:cxn modelId="{AF75EA45-EE05-40B2-B2AD-72A9513FDB9D}" type="presParOf" srcId="{1C70CFD4-D941-4130-A9F2-45970DE986F5}" destId="{AE673B02-2660-4EEF-BBFD-13923357EDF6}" srcOrd="10" destOrd="0" presId="urn:microsoft.com/office/officeart/2005/8/layout/radial5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5425FCC-C36F-4847-934C-5F77E51D9BBA}" type="doc">
      <dgm:prSet loTypeId="urn:microsoft.com/office/officeart/2005/8/layout/vProcess5" loCatId="process" qsTypeId="urn:microsoft.com/office/officeart/2005/8/quickstyle/3d1" qsCatId="3D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7DBBCDBA-0AA1-4D44-A71F-C12D3F029AB5}">
      <dgm:prSet phldrT="[Текст]" custT="1"/>
      <dgm:spPr>
        <a:blipFill dpi="0" rotWithShape="0">
          <a:blip xmlns:r="http://schemas.openxmlformats.org/officeDocument/2006/relationships" r:embed="rId1">
            <a:alphaModFix amt="98000"/>
            <a:duotone>
              <a:schemeClr val="lt1">
                <a:hueOff val="0"/>
                <a:satOff val="0"/>
                <a:lumOff val="0"/>
                <a:alphaOff val="0"/>
                <a:shade val="40000"/>
              </a:schemeClr>
              <a:schemeClr val="lt1">
                <a:hueOff val="0"/>
                <a:satOff val="0"/>
                <a:lumOff val="0"/>
                <a:alphaOff val="0"/>
                <a:tint val="42000"/>
              </a:schemeClr>
            </a:duotone>
          </a:blip>
          <a:srcRect/>
          <a:tile tx="0" ty="0" sx="40000" sy="40000" flip="none" algn="tl"/>
        </a:blipFill>
        <a:effectLst>
          <a:outerShdw blurRad="266700" dir="1020000" sx="104000" sy="104000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 prst="relaxedInset"/>
          <a:bevelB w="88900" h="31750" prst="angle"/>
        </a:sp3d>
      </dgm:spPr>
      <dgm:t>
        <a:bodyPr/>
        <a:lstStyle/>
        <a:p>
          <a:r>
            <a:rPr lang="ru-RU" sz="2400" dirty="0" smtClean="0">
              <a:effectLst>
                <a:glow rad="101600">
                  <a:schemeClr val="accent6">
                    <a:satMod val="175000"/>
                    <a:alpha val="40000"/>
                  </a:schemeClr>
                </a:glow>
              </a:effectLst>
            </a:rPr>
            <a:t>Развитию интеллекта и </a:t>
          </a:r>
          <a:r>
            <a:rPr lang="ru-RU" sz="2400" dirty="0" err="1" smtClean="0">
              <a:effectLst>
                <a:glow rad="101600">
                  <a:schemeClr val="accent6">
                    <a:satMod val="175000"/>
                    <a:alpha val="40000"/>
                  </a:schemeClr>
                </a:glow>
              </a:effectLst>
            </a:rPr>
            <a:t>эмоционалной</a:t>
          </a:r>
          <a:r>
            <a:rPr lang="ru-RU" sz="2400" dirty="0" smtClean="0">
              <a:effectLst>
                <a:glow rad="101600">
                  <a:schemeClr val="accent6">
                    <a:satMod val="175000"/>
                    <a:alpha val="40000"/>
                  </a:schemeClr>
                </a:glow>
              </a:effectLst>
            </a:rPr>
            <a:t> сферы</a:t>
          </a:r>
          <a:endParaRPr lang="ru-RU" sz="2400" dirty="0">
            <a:effectLst>
              <a:glow rad="101600">
                <a:schemeClr val="accent6">
                  <a:satMod val="175000"/>
                  <a:alpha val="40000"/>
                </a:schemeClr>
              </a:glow>
            </a:effectLst>
          </a:endParaRPr>
        </a:p>
      </dgm:t>
    </dgm:pt>
    <dgm:pt modelId="{B4D2B98D-219D-4E1E-A8F0-1328DCA917B9}" type="parTrans" cxnId="{9FEFB736-7C9F-41B7-9622-EEE4F359D915}">
      <dgm:prSet/>
      <dgm:spPr/>
      <dgm:t>
        <a:bodyPr/>
        <a:lstStyle/>
        <a:p>
          <a:endParaRPr lang="ru-RU"/>
        </a:p>
      </dgm:t>
    </dgm:pt>
    <dgm:pt modelId="{4A6F7C97-C034-47FE-8F80-D338624AFEF3}" type="sibTrans" cxnId="{9FEFB736-7C9F-41B7-9622-EEE4F359D915}">
      <dgm:prSet/>
      <dgm:spPr>
        <a:solidFill>
          <a:schemeClr val="bg1">
            <a:lumMod val="90000"/>
            <a:alpha val="90000"/>
          </a:schemeClr>
        </a:solidFill>
        <a:ln>
          <a:noFill/>
        </a:ln>
        <a:scene3d>
          <a:camera prst="orthographicFront"/>
          <a:lightRig rig="twoPt" dir="t"/>
        </a:scene3d>
        <a:sp3d z="190500" extrusionH="12700" prstMaterial="dkEdge">
          <a:bevelT w="50800" h="50800" prst="convex"/>
        </a:sp3d>
      </dgm:spPr>
      <dgm:t>
        <a:bodyPr/>
        <a:lstStyle/>
        <a:p>
          <a:endParaRPr lang="ru-RU"/>
        </a:p>
      </dgm:t>
    </dgm:pt>
    <dgm:pt modelId="{8AE2A77B-40D4-4C89-81BA-743C3E98D8B8}">
      <dgm:prSet phldrT="[Текст]" custT="1"/>
      <dgm:spPr>
        <a:blipFill dpi="0" rotWithShape="0">
          <a:blip xmlns:r="http://schemas.openxmlformats.org/officeDocument/2006/relationships" r:embed="rId1">
            <a:alphaModFix amt="98000"/>
            <a:duotone>
              <a:schemeClr val="lt1">
                <a:hueOff val="0"/>
                <a:satOff val="0"/>
                <a:lumOff val="0"/>
                <a:alphaOff val="0"/>
                <a:shade val="40000"/>
              </a:schemeClr>
              <a:schemeClr val="lt1">
                <a:hueOff val="0"/>
                <a:satOff val="0"/>
                <a:lumOff val="0"/>
                <a:alphaOff val="0"/>
                <a:tint val="42000"/>
              </a:schemeClr>
            </a:duotone>
          </a:blip>
          <a:srcRect/>
          <a:tile tx="0" ty="0" sx="40000" sy="40000" flip="none" algn="tl"/>
        </a:blipFill>
        <a:effectLst>
          <a:outerShdw blurRad="266700" dir="1020000" sx="104000" sy="104000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r>
            <a:rPr lang="ru-RU" sz="2400" dirty="0" smtClean="0">
              <a:effectLst>
                <a:glow rad="101600">
                  <a:schemeClr val="accent6">
                    <a:satMod val="175000"/>
                    <a:alpha val="40000"/>
                  </a:schemeClr>
                </a:glow>
              </a:effectLst>
            </a:rPr>
            <a:t>Развитию уверенности в себе и принятия себя</a:t>
          </a:r>
          <a:endParaRPr lang="ru-RU" sz="2400" dirty="0">
            <a:effectLst>
              <a:glow rad="101600">
                <a:schemeClr val="accent6">
                  <a:satMod val="175000"/>
                  <a:alpha val="40000"/>
                </a:schemeClr>
              </a:glow>
            </a:effectLst>
          </a:endParaRPr>
        </a:p>
      </dgm:t>
    </dgm:pt>
    <dgm:pt modelId="{1D2D18A7-E6C1-425D-A6DD-3C261081CDB8}" type="parTrans" cxnId="{0E062E10-F66E-44B0-8700-CE495AC2CE87}">
      <dgm:prSet/>
      <dgm:spPr/>
      <dgm:t>
        <a:bodyPr/>
        <a:lstStyle/>
        <a:p>
          <a:endParaRPr lang="ru-RU"/>
        </a:p>
      </dgm:t>
    </dgm:pt>
    <dgm:pt modelId="{BD0EC17A-0283-4366-AED5-95EE61C60A2D}" type="sibTrans" cxnId="{0E062E10-F66E-44B0-8700-CE495AC2CE87}">
      <dgm:prSet/>
      <dgm:spPr>
        <a:solidFill>
          <a:schemeClr val="bg1">
            <a:lumMod val="90000"/>
            <a:alpha val="90000"/>
          </a:schemeClr>
        </a:solidFill>
        <a:ln>
          <a:noFill/>
        </a:ln>
        <a:scene3d>
          <a:camera prst="orthographicFront"/>
          <a:lightRig rig="twoPt" dir="t"/>
        </a:scene3d>
        <a:sp3d z="190500" extrusionH="12700" prstMaterial="dkEdge">
          <a:bevelT w="50800" h="50800" prst="convex"/>
        </a:sp3d>
      </dgm:spPr>
      <dgm:t>
        <a:bodyPr/>
        <a:lstStyle/>
        <a:p>
          <a:endParaRPr lang="ru-RU"/>
        </a:p>
      </dgm:t>
    </dgm:pt>
    <dgm:pt modelId="{738E217C-058C-4883-B063-7651C804010D}">
      <dgm:prSet phldrT="[Текст]" custT="1"/>
      <dgm:spPr>
        <a:blipFill dpi="0" rotWithShape="0">
          <a:blip xmlns:r="http://schemas.openxmlformats.org/officeDocument/2006/relationships" r:embed="rId1">
            <a:alphaModFix amt="98000"/>
            <a:duotone>
              <a:schemeClr val="lt1">
                <a:hueOff val="0"/>
                <a:satOff val="0"/>
                <a:lumOff val="0"/>
                <a:alphaOff val="0"/>
                <a:shade val="40000"/>
              </a:schemeClr>
              <a:schemeClr val="lt1">
                <a:hueOff val="0"/>
                <a:satOff val="0"/>
                <a:lumOff val="0"/>
                <a:alphaOff val="0"/>
                <a:tint val="42000"/>
              </a:schemeClr>
            </a:duotone>
          </a:blip>
          <a:srcRect/>
          <a:tile tx="0" ty="0" sx="40000" sy="40000" flip="none" algn="tl"/>
        </a:blipFill>
        <a:effectLst>
          <a:outerShdw blurRad="266700" dir="1020000" sx="104000" sy="104000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r>
            <a:rPr lang="ru-RU" sz="2400" dirty="0" smtClean="0">
              <a:effectLst>
                <a:glow rad="101600">
                  <a:schemeClr val="accent6">
                    <a:satMod val="175000"/>
                    <a:alpha val="40000"/>
                  </a:schemeClr>
                </a:glow>
              </a:effectLst>
            </a:rPr>
            <a:t>Развитию  позитивного отношения к миру и принятия других</a:t>
          </a:r>
          <a:endParaRPr lang="ru-RU" sz="2400" dirty="0">
            <a:effectLst>
              <a:glow rad="101600">
                <a:schemeClr val="accent6">
                  <a:satMod val="175000"/>
                  <a:alpha val="40000"/>
                </a:schemeClr>
              </a:glow>
            </a:effectLst>
          </a:endParaRPr>
        </a:p>
      </dgm:t>
    </dgm:pt>
    <dgm:pt modelId="{7BB73204-E891-487E-BA6F-AC3859804B95}" type="parTrans" cxnId="{3006FE0E-4AAC-478A-B015-1A79A30376C5}">
      <dgm:prSet/>
      <dgm:spPr/>
      <dgm:t>
        <a:bodyPr/>
        <a:lstStyle/>
        <a:p>
          <a:endParaRPr lang="ru-RU"/>
        </a:p>
      </dgm:t>
    </dgm:pt>
    <dgm:pt modelId="{DA096BA8-9F38-4977-8272-5074A7A08847}" type="sibTrans" cxnId="{3006FE0E-4AAC-478A-B015-1A79A30376C5}">
      <dgm:prSet/>
      <dgm:spPr>
        <a:solidFill>
          <a:schemeClr val="bg1">
            <a:lumMod val="90000"/>
            <a:alpha val="90000"/>
          </a:schemeClr>
        </a:solidFill>
        <a:ln>
          <a:noFill/>
        </a:ln>
        <a:scene3d>
          <a:camera prst="orthographicFront"/>
          <a:lightRig rig="twoPt" dir="t"/>
        </a:scene3d>
        <a:sp3d z="190500" extrusionH="12700" prstMaterial="dkEdge">
          <a:bevelT w="50800" h="50800" prst="convex"/>
        </a:sp3d>
      </dgm:spPr>
      <dgm:t>
        <a:bodyPr/>
        <a:lstStyle/>
        <a:p>
          <a:endParaRPr lang="ru-RU"/>
        </a:p>
      </dgm:t>
    </dgm:pt>
    <dgm:pt modelId="{448D79A5-BC7C-4562-9121-CD59121DE01B}">
      <dgm:prSet custT="1"/>
      <dgm:spPr>
        <a:blipFill dpi="0" rotWithShape="0">
          <a:blip xmlns:r="http://schemas.openxmlformats.org/officeDocument/2006/relationships" r:embed="rId1">
            <a:alphaModFix amt="98000"/>
            <a:duotone>
              <a:schemeClr val="lt1">
                <a:hueOff val="0"/>
                <a:satOff val="0"/>
                <a:lumOff val="0"/>
                <a:alphaOff val="0"/>
                <a:shade val="40000"/>
              </a:schemeClr>
              <a:schemeClr val="lt1">
                <a:hueOff val="0"/>
                <a:satOff val="0"/>
                <a:lumOff val="0"/>
                <a:alphaOff val="0"/>
                <a:tint val="42000"/>
              </a:schemeClr>
            </a:duotone>
          </a:blip>
          <a:srcRect/>
          <a:tile tx="0" ty="0" sx="40000" sy="40000" flip="none" algn="tl"/>
        </a:blipFill>
        <a:effectLst>
          <a:outerShdw blurRad="266700" dir="1020000" sx="104000" sy="104000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r>
            <a:rPr lang="ru-RU" sz="2400" dirty="0" smtClean="0">
              <a:effectLst>
                <a:glow rad="101600">
                  <a:schemeClr val="accent6">
                    <a:satMod val="175000"/>
                    <a:alpha val="40000"/>
                  </a:schemeClr>
                </a:glow>
              </a:effectLst>
            </a:rPr>
            <a:t>Развитию самостоятельности и автономности</a:t>
          </a:r>
          <a:endParaRPr lang="ru-RU" sz="2400" dirty="0">
            <a:effectLst>
              <a:glow rad="101600">
                <a:schemeClr val="accent6">
                  <a:satMod val="175000"/>
                  <a:alpha val="40000"/>
                </a:schemeClr>
              </a:glow>
            </a:effectLst>
          </a:endParaRPr>
        </a:p>
      </dgm:t>
    </dgm:pt>
    <dgm:pt modelId="{A86DF8FD-455A-4C32-A616-4D4DDBC99FBE}" type="parTrans" cxnId="{AA96BE06-705D-42EE-922C-D58D77E99C4A}">
      <dgm:prSet/>
      <dgm:spPr/>
      <dgm:t>
        <a:bodyPr/>
        <a:lstStyle/>
        <a:p>
          <a:endParaRPr lang="ru-RU"/>
        </a:p>
      </dgm:t>
    </dgm:pt>
    <dgm:pt modelId="{48D9A12C-B040-4A00-B2A6-B8D00F0DAA40}" type="sibTrans" cxnId="{AA96BE06-705D-42EE-922C-D58D77E99C4A}">
      <dgm:prSet/>
      <dgm:spPr>
        <a:solidFill>
          <a:schemeClr val="bg1">
            <a:lumMod val="90000"/>
            <a:alpha val="90000"/>
          </a:schemeClr>
        </a:solidFill>
        <a:ln>
          <a:noFill/>
        </a:ln>
        <a:scene3d>
          <a:camera prst="orthographicFront"/>
          <a:lightRig rig="twoPt" dir="t"/>
        </a:scene3d>
        <a:sp3d z="190500" extrusionH="12700" prstMaterial="dkEdge">
          <a:bevelT w="50800" h="50800" prst="convex"/>
        </a:sp3d>
      </dgm:spPr>
      <dgm:t>
        <a:bodyPr/>
        <a:lstStyle/>
        <a:p>
          <a:endParaRPr lang="ru-RU"/>
        </a:p>
      </dgm:t>
    </dgm:pt>
    <dgm:pt modelId="{EF535C91-ACDB-4D82-A34B-A8F317ED5D95}">
      <dgm:prSet custT="1"/>
      <dgm:spPr>
        <a:blipFill dpi="0" rotWithShape="0">
          <a:blip xmlns:r="http://schemas.openxmlformats.org/officeDocument/2006/relationships" r:embed="rId1">
            <a:alphaModFix amt="98000"/>
            <a:duotone>
              <a:schemeClr val="lt1">
                <a:hueOff val="0"/>
                <a:satOff val="0"/>
                <a:lumOff val="0"/>
                <a:alphaOff val="0"/>
                <a:shade val="40000"/>
              </a:schemeClr>
              <a:schemeClr val="lt1">
                <a:hueOff val="0"/>
                <a:satOff val="0"/>
                <a:lumOff val="0"/>
                <a:alphaOff val="0"/>
                <a:tint val="42000"/>
              </a:schemeClr>
            </a:duotone>
          </a:blip>
          <a:srcRect/>
          <a:tile tx="0" ty="0" sx="40000" sy="40000" flip="none" algn="tl"/>
        </a:blipFill>
        <a:effectLst>
          <a:outerShdw blurRad="266700" dir="1020000" sx="104000" sy="104000" rotWithShape="0">
            <a:srgbClr val="000000">
              <a:alpha val="50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pPr algn="l"/>
          <a:r>
            <a:rPr lang="ru-RU" sz="2000" dirty="0" smtClean="0">
              <a:effectLst>
                <a:glow rad="101600">
                  <a:schemeClr val="accent6">
                    <a:satMod val="175000"/>
                    <a:alpha val="40000"/>
                  </a:schemeClr>
                </a:glow>
              </a:effectLst>
            </a:rPr>
            <a:t>Развитию мотивации,   </a:t>
          </a:r>
          <a:r>
            <a:rPr lang="ru-RU" sz="2000" dirty="0" err="1" smtClean="0">
              <a:effectLst>
                <a:glow rad="101600">
                  <a:schemeClr val="accent6">
                    <a:satMod val="175000"/>
                    <a:alpha val="40000"/>
                  </a:schemeClr>
                </a:glow>
              </a:effectLst>
            </a:rPr>
            <a:t>самоактуализации</a:t>
          </a:r>
          <a:r>
            <a:rPr lang="ru-RU" sz="2000" dirty="0" smtClean="0">
              <a:effectLst>
                <a:glow rad="101600">
                  <a:schemeClr val="accent6">
                    <a:satMod val="175000"/>
                    <a:alpha val="40000"/>
                  </a:schemeClr>
                </a:glow>
              </a:effectLst>
            </a:rPr>
            <a:t>,  </a:t>
          </a:r>
        </a:p>
        <a:p>
          <a:pPr algn="l"/>
          <a:r>
            <a:rPr lang="ru-RU" sz="2000" dirty="0" smtClean="0">
              <a:effectLst>
                <a:glow rad="101600">
                  <a:schemeClr val="accent6">
                    <a:satMod val="175000"/>
                    <a:alpha val="40000"/>
                  </a:schemeClr>
                </a:glow>
              </a:effectLst>
            </a:rPr>
            <a:t>самосовершенствования, саморазвития</a:t>
          </a:r>
          <a:endParaRPr lang="ru-RU" sz="2000" dirty="0">
            <a:effectLst>
              <a:glow rad="101600">
                <a:schemeClr val="accent6">
                  <a:satMod val="175000"/>
                  <a:alpha val="40000"/>
                </a:schemeClr>
              </a:glow>
            </a:effectLst>
          </a:endParaRPr>
        </a:p>
      </dgm:t>
    </dgm:pt>
    <dgm:pt modelId="{CCC1B456-541D-4EF8-863F-9867EF5EAC64}" type="parTrans" cxnId="{1437BCCA-03C6-41DB-ACAC-658EB15370FA}">
      <dgm:prSet/>
      <dgm:spPr/>
      <dgm:t>
        <a:bodyPr/>
        <a:lstStyle/>
        <a:p>
          <a:endParaRPr lang="ru-RU"/>
        </a:p>
      </dgm:t>
    </dgm:pt>
    <dgm:pt modelId="{F1C5707C-20A0-41C4-8716-D6028AD81368}" type="sibTrans" cxnId="{1437BCCA-03C6-41DB-ACAC-658EB15370FA}">
      <dgm:prSet/>
      <dgm:spPr/>
      <dgm:t>
        <a:bodyPr/>
        <a:lstStyle/>
        <a:p>
          <a:endParaRPr lang="ru-RU"/>
        </a:p>
      </dgm:t>
    </dgm:pt>
    <dgm:pt modelId="{8E63283A-F1E6-4AC6-8A40-CBEB25FAC7EE}" type="pres">
      <dgm:prSet presAssocID="{B5425FCC-C36F-4847-934C-5F77E51D9BBA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A90C083-C5F9-4FA4-BD40-25D870232769}" type="pres">
      <dgm:prSet presAssocID="{B5425FCC-C36F-4847-934C-5F77E51D9BBA}" presName="dummyMaxCanvas" presStyleCnt="0">
        <dgm:presLayoutVars/>
      </dgm:prSet>
      <dgm:spPr/>
    </dgm:pt>
    <dgm:pt modelId="{422299D1-C562-4D74-A2FA-0D17589C3BCB}" type="pres">
      <dgm:prSet presAssocID="{B5425FCC-C36F-4847-934C-5F77E51D9BBA}" presName="FiveNodes_1" presStyleLbl="node1" presStyleIdx="0" presStyleCnt="5" custLinFactNeighborX="-253" custLinFactNeighborY="12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7CDA13-9E1B-4063-BED5-2AA981EFC5B0}" type="pres">
      <dgm:prSet presAssocID="{B5425FCC-C36F-4847-934C-5F77E51D9BBA}" presName="FiveNodes_2" presStyleLbl="node1" presStyleIdx="1" presStyleCnt="5" custLinFactNeighborX="-253" custLinFactNeighborY="12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4F8ADD-7D2B-4EFF-B33A-17DE187E48E5}" type="pres">
      <dgm:prSet presAssocID="{B5425FCC-C36F-4847-934C-5F77E51D9BBA}" presName="FiveNodes_3" presStyleLbl="node1" presStyleIdx="2" presStyleCnt="5" custLinFactNeighborX="-253" custLinFactNeighborY="12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AD6DA3-3EDD-4284-833F-5C1E37B02D53}" type="pres">
      <dgm:prSet presAssocID="{B5425FCC-C36F-4847-934C-5F77E51D9BBA}" presName="FiveNodes_4" presStyleLbl="node1" presStyleIdx="3" presStyleCnt="5" custLinFactNeighborX="-253" custLinFactNeighborY="12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10C69B-E466-43AB-B383-8E055D350D6E}" type="pres">
      <dgm:prSet presAssocID="{B5425FCC-C36F-4847-934C-5F77E51D9BBA}" presName="FiveNodes_5" presStyleLbl="node1" presStyleIdx="4" presStyleCnt="5" custScaleX="1042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7CDF49-573A-49DE-83C8-44016141D3E0}" type="pres">
      <dgm:prSet presAssocID="{B5425FCC-C36F-4847-934C-5F77E51D9BBA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D2A067-2EC8-4CB7-BD01-B79810D1AFDE}" type="pres">
      <dgm:prSet presAssocID="{B5425FCC-C36F-4847-934C-5F77E51D9BBA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C6047B-04C8-45D0-B74D-5D94C1DFDB04}" type="pres">
      <dgm:prSet presAssocID="{B5425FCC-C36F-4847-934C-5F77E51D9BBA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4FC791-1409-4C54-AC57-3BCA33EA2592}" type="pres">
      <dgm:prSet presAssocID="{B5425FCC-C36F-4847-934C-5F77E51D9BBA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672721-0A92-4593-8B4A-59B5F6712166}" type="pres">
      <dgm:prSet presAssocID="{B5425FCC-C36F-4847-934C-5F77E51D9BBA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1FACA40-21B5-4BD0-BF1E-CEB06DC981E3}" type="pres">
      <dgm:prSet presAssocID="{B5425FCC-C36F-4847-934C-5F77E51D9BBA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D7DDFB-C1B4-4B6B-8479-CB7CA31EE587}" type="pres">
      <dgm:prSet presAssocID="{B5425FCC-C36F-4847-934C-5F77E51D9BBA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0BD020-EFA5-42A1-81E0-F6FBA9C0046E}" type="pres">
      <dgm:prSet presAssocID="{B5425FCC-C36F-4847-934C-5F77E51D9BBA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9AC37E-2984-488F-9717-03470ABCE1FB}" type="pres">
      <dgm:prSet presAssocID="{B5425FCC-C36F-4847-934C-5F77E51D9BBA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6C71890-7337-4228-95D3-F22338E7A0D8}" type="presOf" srcId="{B5425FCC-C36F-4847-934C-5F77E51D9BBA}" destId="{8E63283A-F1E6-4AC6-8A40-CBEB25FAC7EE}" srcOrd="0" destOrd="0" presId="urn:microsoft.com/office/officeart/2005/8/layout/vProcess5"/>
    <dgm:cxn modelId="{F2A24974-EA8C-4E25-A5E6-B566AD0104C7}" type="presOf" srcId="{8AE2A77B-40D4-4C89-81BA-743C3E98D8B8}" destId="{41FACA40-21B5-4BD0-BF1E-CEB06DC981E3}" srcOrd="1" destOrd="0" presId="urn:microsoft.com/office/officeart/2005/8/layout/vProcess5"/>
    <dgm:cxn modelId="{A66275CA-8E14-49AE-A37B-AE4497CD1299}" type="presOf" srcId="{8AE2A77B-40D4-4C89-81BA-743C3E98D8B8}" destId="{027CDA13-9E1B-4063-BED5-2AA981EFC5B0}" srcOrd="0" destOrd="0" presId="urn:microsoft.com/office/officeart/2005/8/layout/vProcess5"/>
    <dgm:cxn modelId="{2BB0F37C-6B4A-4901-9AF4-263454FA510D}" type="presOf" srcId="{448D79A5-BC7C-4562-9121-CD59121DE01B}" destId="{AAAD6DA3-3EDD-4284-833F-5C1E37B02D53}" srcOrd="0" destOrd="0" presId="urn:microsoft.com/office/officeart/2005/8/layout/vProcess5"/>
    <dgm:cxn modelId="{951DCF04-F5EF-4557-A4C7-5836B62EEED3}" type="presOf" srcId="{7DBBCDBA-0AA1-4D44-A71F-C12D3F029AB5}" destId="{A9672721-0A92-4593-8B4A-59B5F6712166}" srcOrd="1" destOrd="0" presId="urn:microsoft.com/office/officeart/2005/8/layout/vProcess5"/>
    <dgm:cxn modelId="{CA4F65DB-3288-4B93-85C8-907DB616EDD2}" type="presOf" srcId="{4A6F7C97-C034-47FE-8F80-D338624AFEF3}" destId="{607CDF49-573A-49DE-83C8-44016141D3E0}" srcOrd="0" destOrd="0" presId="urn:microsoft.com/office/officeart/2005/8/layout/vProcess5"/>
    <dgm:cxn modelId="{0E39A692-27DE-42D2-B25C-F05862C20043}" type="presOf" srcId="{48D9A12C-B040-4A00-B2A6-B8D00F0DAA40}" destId="{6A4FC791-1409-4C54-AC57-3BCA33EA2592}" srcOrd="0" destOrd="0" presId="urn:microsoft.com/office/officeart/2005/8/layout/vProcess5"/>
    <dgm:cxn modelId="{831147BE-EC4E-4CB1-B675-DAE146C983B1}" type="presOf" srcId="{DA096BA8-9F38-4977-8272-5074A7A08847}" destId="{C9C6047B-04C8-45D0-B74D-5D94C1DFDB04}" srcOrd="0" destOrd="0" presId="urn:microsoft.com/office/officeart/2005/8/layout/vProcess5"/>
    <dgm:cxn modelId="{FA7AACB8-1455-474B-9043-644F9E2077FA}" type="presOf" srcId="{738E217C-058C-4883-B063-7651C804010D}" destId="{32D7DDFB-C1B4-4B6B-8479-CB7CA31EE587}" srcOrd="1" destOrd="0" presId="urn:microsoft.com/office/officeart/2005/8/layout/vProcess5"/>
    <dgm:cxn modelId="{5013DDA9-8391-4093-881F-3B4336643980}" type="presOf" srcId="{EF535C91-ACDB-4D82-A34B-A8F317ED5D95}" destId="{0B10C69B-E466-43AB-B383-8E055D350D6E}" srcOrd="0" destOrd="0" presId="urn:microsoft.com/office/officeart/2005/8/layout/vProcess5"/>
    <dgm:cxn modelId="{6CBD79A3-FA39-4713-812F-247F46B9AF42}" type="presOf" srcId="{7DBBCDBA-0AA1-4D44-A71F-C12D3F029AB5}" destId="{422299D1-C562-4D74-A2FA-0D17589C3BCB}" srcOrd="0" destOrd="0" presId="urn:microsoft.com/office/officeart/2005/8/layout/vProcess5"/>
    <dgm:cxn modelId="{3006FE0E-4AAC-478A-B015-1A79A30376C5}" srcId="{B5425FCC-C36F-4847-934C-5F77E51D9BBA}" destId="{738E217C-058C-4883-B063-7651C804010D}" srcOrd="2" destOrd="0" parTransId="{7BB73204-E891-487E-BA6F-AC3859804B95}" sibTransId="{DA096BA8-9F38-4977-8272-5074A7A08847}"/>
    <dgm:cxn modelId="{AA96BE06-705D-42EE-922C-D58D77E99C4A}" srcId="{B5425FCC-C36F-4847-934C-5F77E51D9BBA}" destId="{448D79A5-BC7C-4562-9121-CD59121DE01B}" srcOrd="3" destOrd="0" parTransId="{A86DF8FD-455A-4C32-A616-4D4DDBC99FBE}" sibTransId="{48D9A12C-B040-4A00-B2A6-B8D00F0DAA40}"/>
    <dgm:cxn modelId="{E345648C-3326-4287-BFF0-440D579CE384}" type="presOf" srcId="{BD0EC17A-0283-4366-AED5-95EE61C60A2D}" destId="{9ED2A067-2EC8-4CB7-BD01-B79810D1AFDE}" srcOrd="0" destOrd="0" presId="urn:microsoft.com/office/officeart/2005/8/layout/vProcess5"/>
    <dgm:cxn modelId="{0E062E10-F66E-44B0-8700-CE495AC2CE87}" srcId="{B5425FCC-C36F-4847-934C-5F77E51D9BBA}" destId="{8AE2A77B-40D4-4C89-81BA-743C3E98D8B8}" srcOrd="1" destOrd="0" parTransId="{1D2D18A7-E6C1-425D-A6DD-3C261081CDB8}" sibTransId="{BD0EC17A-0283-4366-AED5-95EE61C60A2D}"/>
    <dgm:cxn modelId="{1437BCCA-03C6-41DB-ACAC-658EB15370FA}" srcId="{B5425FCC-C36F-4847-934C-5F77E51D9BBA}" destId="{EF535C91-ACDB-4D82-A34B-A8F317ED5D95}" srcOrd="4" destOrd="0" parTransId="{CCC1B456-541D-4EF8-863F-9867EF5EAC64}" sibTransId="{F1C5707C-20A0-41C4-8716-D6028AD81368}"/>
    <dgm:cxn modelId="{50683FE1-4CF9-4997-989A-3AB94F3DCE75}" type="presOf" srcId="{738E217C-058C-4883-B063-7651C804010D}" destId="{614F8ADD-7D2B-4EFF-B33A-17DE187E48E5}" srcOrd="0" destOrd="0" presId="urn:microsoft.com/office/officeart/2005/8/layout/vProcess5"/>
    <dgm:cxn modelId="{CA896A26-158F-4912-B5C7-44CD94694DBE}" type="presOf" srcId="{EF535C91-ACDB-4D82-A34B-A8F317ED5D95}" destId="{C59AC37E-2984-488F-9717-03470ABCE1FB}" srcOrd="1" destOrd="0" presId="urn:microsoft.com/office/officeart/2005/8/layout/vProcess5"/>
    <dgm:cxn modelId="{7F771D53-6420-4D3F-84F6-0C12B762211C}" type="presOf" srcId="{448D79A5-BC7C-4562-9121-CD59121DE01B}" destId="{740BD020-EFA5-42A1-81E0-F6FBA9C0046E}" srcOrd="1" destOrd="0" presId="urn:microsoft.com/office/officeart/2005/8/layout/vProcess5"/>
    <dgm:cxn modelId="{9FEFB736-7C9F-41B7-9622-EEE4F359D915}" srcId="{B5425FCC-C36F-4847-934C-5F77E51D9BBA}" destId="{7DBBCDBA-0AA1-4D44-A71F-C12D3F029AB5}" srcOrd="0" destOrd="0" parTransId="{B4D2B98D-219D-4E1E-A8F0-1328DCA917B9}" sibTransId="{4A6F7C97-C034-47FE-8F80-D338624AFEF3}"/>
    <dgm:cxn modelId="{865F027E-519B-4E04-8E0B-415EE618EAA5}" type="presParOf" srcId="{8E63283A-F1E6-4AC6-8A40-CBEB25FAC7EE}" destId="{6A90C083-C5F9-4FA4-BD40-25D870232769}" srcOrd="0" destOrd="0" presId="urn:microsoft.com/office/officeart/2005/8/layout/vProcess5"/>
    <dgm:cxn modelId="{18009B9F-B885-47E4-B42B-D99154DDB48D}" type="presParOf" srcId="{8E63283A-F1E6-4AC6-8A40-CBEB25FAC7EE}" destId="{422299D1-C562-4D74-A2FA-0D17589C3BCB}" srcOrd="1" destOrd="0" presId="urn:microsoft.com/office/officeart/2005/8/layout/vProcess5"/>
    <dgm:cxn modelId="{241B1D6E-947B-46C6-9E53-F3C82B5FB2DD}" type="presParOf" srcId="{8E63283A-F1E6-4AC6-8A40-CBEB25FAC7EE}" destId="{027CDA13-9E1B-4063-BED5-2AA981EFC5B0}" srcOrd="2" destOrd="0" presId="urn:microsoft.com/office/officeart/2005/8/layout/vProcess5"/>
    <dgm:cxn modelId="{715C50CD-E7E2-4886-89F7-1E41F66C2A20}" type="presParOf" srcId="{8E63283A-F1E6-4AC6-8A40-CBEB25FAC7EE}" destId="{614F8ADD-7D2B-4EFF-B33A-17DE187E48E5}" srcOrd="3" destOrd="0" presId="urn:microsoft.com/office/officeart/2005/8/layout/vProcess5"/>
    <dgm:cxn modelId="{259BB860-0E0A-4BA0-94D7-38990344D653}" type="presParOf" srcId="{8E63283A-F1E6-4AC6-8A40-CBEB25FAC7EE}" destId="{AAAD6DA3-3EDD-4284-833F-5C1E37B02D53}" srcOrd="4" destOrd="0" presId="urn:microsoft.com/office/officeart/2005/8/layout/vProcess5"/>
    <dgm:cxn modelId="{C2AA517B-ACF5-4D91-AA0E-6D2B4FE4FBDE}" type="presParOf" srcId="{8E63283A-F1E6-4AC6-8A40-CBEB25FAC7EE}" destId="{0B10C69B-E466-43AB-B383-8E055D350D6E}" srcOrd="5" destOrd="0" presId="urn:microsoft.com/office/officeart/2005/8/layout/vProcess5"/>
    <dgm:cxn modelId="{82C29756-35B9-4940-B618-9824EB25168D}" type="presParOf" srcId="{8E63283A-F1E6-4AC6-8A40-CBEB25FAC7EE}" destId="{607CDF49-573A-49DE-83C8-44016141D3E0}" srcOrd="6" destOrd="0" presId="urn:microsoft.com/office/officeart/2005/8/layout/vProcess5"/>
    <dgm:cxn modelId="{DBB1C812-91AB-40ED-A513-4EED4DDE066D}" type="presParOf" srcId="{8E63283A-F1E6-4AC6-8A40-CBEB25FAC7EE}" destId="{9ED2A067-2EC8-4CB7-BD01-B79810D1AFDE}" srcOrd="7" destOrd="0" presId="urn:microsoft.com/office/officeart/2005/8/layout/vProcess5"/>
    <dgm:cxn modelId="{58DF63B5-CEDD-45D7-9257-70796E780FF2}" type="presParOf" srcId="{8E63283A-F1E6-4AC6-8A40-CBEB25FAC7EE}" destId="{C9C6047B-04C8-45D0-B74D-5D94C1DFDB04}" srcOrd="8" destOrd="0" presId="urn:microsoft.com/office/officeart/2005/8/layout/vProcess5"/>
    <dgm:cxn modelId="{BB1F9ED7-DF6F-42F9-99CB-0948ABDAA956}" type="presParOf" srcId="{8E63283A-F1E6-4AC6-8A40-CBEB25FAC7EE}" destId="{6A4FC791-1409-4C54-AC57-3BCA33EA2592}" srcOrd="9" destOrd="0" presId="urn:microsoft.com/office/officeart/2005/8/layout/vProcess5"/>
    <dgm:cxn modelId="{9CB19797-87A6-4F71-8BFA-98F597F81375}" type="presParOf" srcId="{8E63283A-F1E6-4AC6-8A40-CBEB25FAC7EE}" destId="{A9672721-0A92-4593-8B4A-59B5F6712166}" srcOrd="10" destOrd="0" presId="urn:microsoft.com/office/officeart/2005/8/layout/vProcess5"/>
    <dgm:cxn modelId="{8E146545-BC44-4FBC-87DE-64BA595CEF49}" type="presParOf" srcId="{8E63283A-F1E6-4AC6-8A40-CBEB25FAC7EE}" destId="{41FACA40-21B5-4BD0-BF1E-CEB06DC981E3}" srcOrd="11" destOrd="0" presId="urn:microsoft.com/office/officeart/2005/8/layout/vProcess5"/>
    <dgm:cxn modelId="{1CA3D963-AB0B-4C6E-805D-26E9F601FC8E}" type="presParOf" srcId="{8E63283A-F1E6-4AC6-8A40-CBEB25FAC7EE}" destId="{32D7DDFB-C1B4-4B6B-8479-CB7CA31EE587}" srcOrd="12" destOrd="0" presId="urn:microsoft.com/office/officeart/2005/8/layout/vProcess5"/>
    <dgm:cxn modelId="{7AC315EA-2C02-431E-B37B-DE1481504131}" type="presParOf" srcId="{8E63283A-F1E6-4AC6-8A40-CBEB25FAC7EE}" destId="{740BD020-EFA5-42A1-81E0-F6FBA9C0046E}" srcOrd="13" destOrd="0" presId="urn:microsoft.com/office/officeart/2005/8/layout/vProcess5"/>
    <dgm:cxn modelId="{3D64294C-57E5-49FC-BD5B-87056EF201CF}" type="presParOf" srcId="{8E63283A-F1E6-4AC6-8A40-CBEB25FAC7EE}" destId="{C59AC37E-2984-488F-9717-03470ABCE1FB}" srcOrd="14" destOrd="0" presId="urn:microsoft.com/office/officeart/2005/8/layout/vProcess5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A2D5DE6-EDB9-4D50-AF3C-C339DB64BA42}" type="doc">
      <dgm:prSet loTypeId="urn:microsoft.com/office/officeart/2005/8/layout/chevron2" loCatId="list" qsTypeId="urn:microsoft.com/office/officeart/2005/8/quickstyle/simple5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E9B6216D-3BFE-45AC-8B7B-00132905943A}">
      <dgm:prSet phldrT="[Текст]"/>
      <dgm:spPr>
        <a:effectLst>
          <a:glow rad="139700">
            <a:schemeClr val="accent6">
              <a:satMod val="175000"/>
              <a:alpha val="40000"/>
            </a:schemeClr>
          </a:glow>
        </a:effectLst>
      </dgm:spPr>
      <dgm:t>
        <a:bodyPr/>
        <a:lstStyle/>
        <a:p>
          <a:endParaRPr lang="ru-RU" dirty="0"/>
        </a:p>
      </dgm:t>
    </dgm:pt>
    <dgm:pt modelId="{CBF06D8D-4693-46B5-8DCD-692E0E1E291F}" type="parTrans" cxnId="{2C1CAE80-7445-4E3D-917E-1E8AE94D5BB7}">
      <dgm:prSet/>
      <dgm:spPr/>
      <dgm:t>
        <a:bodyPr/>
        <a:lstStyle/>
        <a:p>
          <a:endParaRPr lang="ru-RU"/>
        </a:p>
      </dgm:t>
    </dgm:pt>
    <dgm:pt modelId="{A56D6735-9012-4E65-952E-49405598D2D7}" type="sibTrans" cxnId="{2C1CAE80-7445-4E3D-917E-1E8AE94D5BB7}">
      <dgm:prSet/>
      <dgm:spPr/>
      <dgm:t>
        <a:bodyPr/>
        <a:lstStyle/>
        <a:p>
          <a:endParaRPr lang="ru-RU"/>
        </a:p>
      </dgm:t>
    </dgm:pt>
    <dgm:pt modelId="{2EBB4006-6EF7-4154-B77F-4A4A83BEC6FB}">
      <dgm:prSet phldrT="[Текст]"/>
      <dgm:spPr>
        <a:effectLst>
          <a:glow rad="139700">
            <a:schemeClr val="accent6">
              <a:satMod val="175000"/>
              <a:alpha val="40000"/>
            </a:schemeClr>
          </a:glow>
        </a:effectLst>
      </dgm:spPr>
      <dgm:t>
        <a:bodyPr/>
        <a:lstStyle/>
        <a:p>
          <a:endParaRPr lang="ru-RU" dirty="0"/>
        </a:p>
      </dgm:t>
    </dgm:pt>
    <dgm:pt modelId="{07EA046B-25CD-4FB2-8126-B6916429B2CC}" type="parTrans" cxnId="{93B6E574-43BB-4768-B5DA-46744118C1B2}">
      <dgm:prSet/>
      <dgm:spPr/>
      <dgm:t>
        <a:bodyPr/>
        <a:lstStyle/>
        <a:p>
          <a:endParaRPr lang="ru-RU"/>
        </a:p>
      </dgm:t>
    </dgm:pt>
    <dgm:pt modelId="{3CE421C5-CE1B-4E60-A054-938C38755E04}" type="sibTrans" cxnId="{93B6E574-43BB-4768-B5DA-46744118C1B2}">
      <dgm:prSet/>
      <dgm:spPr/>
      <dgm:t>
        <a:bodyPr/>
        <a:lstStyle/>
        <a:p>
          <a:endParaRPr lang="ru-RU"/>
        </a:p>
      </dgm:t>
    </dgm:pt>
    <dgm:pt modelId="{741F65BC-7841-4FB6-A6C1-AAEA780842D2}">
      <dgm:prSet custT="1"/>
      <dgm:spPr>
        <a:effectLst>
          <a:glow rad="139700">
            <a:schemeClr val="accent6">
              <a:satMod val="175000"/>
              <a:alpha val="40000"/>
            </a:schemeClr>
          </a:glow>
        </a:effectLst>
      </dgm:spPr>
      <dgm:t>
        <a:bodyPr>
          <a:scene3d>
            <a:camera prst="orthographicFront"/>
            <a:lightRig rig="threePt" dir="t"/>
          </a:scene3d>
          <a:sp3d extrusionH="57150">
            <a:bevelT h="25400" prst="softRound"/>
          </a:sp3d>
        </a:bodyPr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dirty="0" smtClean="0"/>
            <a:t>Образное мышление учащихся стимулирует к </a:t>
          </a:r>
          <a:r>
            <a:rPr lang="ru-RU" sz="2400" dirty="0" err="1" smtClean="0"/>
            <a:t>саморефлексии</a:t>
          </a:r>
          <a:r>
            <a:rPr lang="ru-RU" sz="2400" dirty="0" smtClean="0"/>
            <a:t> и к самопознанию,  самораскрытию творческих способностей</a:t>
          </a:r>
        </a:p>
        <a:p>
          <a:pPr marL="285750" indent="0" defTabSz="28892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ru-RU" sz="2100" dirty="0"/>
        </a:p>
      </dgm:t>
    </dgm:pt>
    <dgm:pt modelId="{ECD3293F-B503-4CF1-AE4F-70BDD450C21E}" type="parTrans" cxnId="{6B8EFAEB-E17D-408B-B5B4-19192AAC4583}">
      <dgm:prSet/>
      <dgm:spPr/>
      <dgm:t>
        <a:bodyPr/>
        <a:lstStyle/>
        <a:p>
          <a:endParaRPr lang="ru-RU"/>
        </a:p>
      </dgm:t>
    </dgm:pt>
    <dgm:pt modelId="{63A0E6F1-0F2E-44C0-A65A-30BDD57F372D}" type="sibTrans" cxnId="{6B8EFAEB-E17D-408B-B5B4-19192AAC4583}">
      <dgm:prSet/>
      <dgm:spPr/>
      <dgm:t>
        <a:bodyPr/>
        <a:lstStyle/>
        <a:p>
          <a:endParaRPr lang="ru-RU"/>
        </a:p>
      </dgm:t>
    </dgm:pt>
    <dgm:pt modelId="{DA566AFC-7D6D-4C64-8B40-6EEED31C7518}">
      <dgm:prSet/>
      <dgm:spPr>
        <a:effectLst>
          <a:glow rad="139700">
            <a:schemeClr val="accent6">
              <a:satMod val="175000"/>
              <a:alpha val="40000"/>
            </a:schemeClr>
          </a:glow>
        </a:effectLst>
      </dgm:spPr>
      <dgm:t>
        <a:bodyPr/>
        <a:lstStyle/>
        <a:p>
          <a:r>
            <a:rPr lang="ru-RU" dirty="0" smtClean="0"/>
            <a:t>Учит эмоциональному и диалогическому сотрудничеству и взаимоуважению</a:t>
          </a:r>
          <a:endParaRPr lang="ru-RU" dirty="0"/>
        </a:p>
      </dgm:t>
    </dgm:pt>
    <dgm:pt modelId="{DB1FD936-8298-432A-A226-7FB1745A6829}" type="parTrans" cxnId="{64756338-C362-4BDF-929B-59611A9FB748}">
      <dgm:prSet/>
      <dgm:spPr/>
      <dgm:t>
        <a:bodyPr/>
        <a:lstStyle/>
        <a:p>
          <a:endParaRPr lang="ru-RU"/>
        </a:p>
      </dgm:t>
    </dgm:pt>
    <dgm:pt modelId="{854D1F14-BD7C-42E4-983F-4DC058166067}" type="sibTrans" cxnId="{64756338-C362-4BDF-929B-59611A9FB748}">
      <dgm:prSet/>
      <dgm:spPr/>
      <dgm:t>
        <a:bodyPr/>
        <a:lstStyle/>
        <a:p>
          <a:endParaRPr lang="ru-RU"/>
        </a:p>
      </dgm:t>
    </dgm:pt>
    <dgm:pt modelId="{73137D43-5D8B-42E9-A6B3-8237108E19B2}" type="pres">
      <dgm:prSet presAssocID="{6A2D5DE6-EDB9-4D50-AF3C-C339DB64BA42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F7CCD42-8090-444C-AF65-A9CC375A8E60}" type="pres">
      <dgm:prSet presAssocID="{E9B6216D-3BFE-45AC-8B7B-00132905943A}" presName="composite" presStyleCnt="0"/>
      <dgm:spPr/>
    </dgm:pt>
    <dgm:pt modelId="{C65EF18A-8634-479F-92A9-173AA016D53B}" type="pres">
      <dgm:prSet presAssocID="{E9B6216D-3BFE-45AC-8B7B-00132905943A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35CEA6-B5E0-4354-B8A7-F05EF8572560}" type="pres">
      <dgm:prSet presAssocID="{E9B6216D-3BFE-45AC-8B7B-00132905943A}" presName="descendantText" presStyleLbl="alignAcc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165485-E07A-49C0-B7C9-4ACD7AEE8D5E}" type="pres">
      <dgm:prSet presAssocID="{A56D6735-9012-4E65-952E-49405598D2D7}" presName="sp" presStyleCnt="0"/>
      <dgm:spPr/>
    </dgm:pt>
    <dgm:pt modelId="{C9D6181C-8BE0-4D2A-ACC6-82715A820029}" type="pres">
      <dgm:prSet presAssocID="{2EBB4006-6EF7-4154-B77F-4A4A83BEC6FB}" presName="composite" presStyleCnt="0"/>
      <dgm:spPr/>
    </dgm:pt>
    <dgm:pt modelId="{078ECF00-C64B-4495-B859-AF77213AD759}" type="pres">
      <dgm:prSet presAssocID="{2EBB4006-6EF7-4154-B77F-4A4A83BEC6FB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AD8B00-AEEF-48E7-B53E-976D22F14F3A}" type="pres">
      <dgm:prSet presAssocID="{2EBB4006-6EF7-4154-B77F-4A4A83BEC6FB}" presName="descendantText" presStyleLbl="alignAcc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B8EFAEB-E17D-408B-B5B4-19192AAC4583}" srcId="{E9B6216D-3BFE-45AC-8B7B-00132905943A}" destId="{741F65BC-7841-4FB6-A6C1-AAEA780842D2}" srcOrd="0" destOrd="0" parTransId="{ECD3293F-B503-4CF1-AE4F-70BDD450C21E}" sibTransId="{63A0E6F1-0F2E-44C0-A65A-30BDD57F372D}"/>
    <dgm:cxn modelId="{E850E272-970B-4008-A1D6-65E606B6B994}" type="presOf" srcId="{2EBB4006-6EF7-4154-B77F-4A4A83BEC6FB}" destId="{078ECF00-C64B-4495-B859-AF77213AD759}" srcOrd="0" destOrd="0" presId="urn:microsoft.com/office/officeart/2005/8/layout/chevron2"/>
    <dgm:cxn modelId="{ECCF8DDF-C821-4712-B98F-454D173BA757}" type="presOf" srcId="{6A2D5DE6-EDB9-4D50-AF3C-C339DB64BA42}" destId="{73137D43-5D8B-42E9-A6B3-8237108E19B2}" srcOrd="0" destOrd="0" presId="urn:microsoft.com/office/officeart/2005/8/layout/chevron2"/>
    <dgm:cxn modelId="{B4781D5E-4DA3-44B0-8D56-45B15F2ABD49}" type="presOf" srcId="{E9B6216D-3BFE-45AC-8B7B-00132905943A}" destId="{C65EF18A-8634-479F-92A9-173AA016D53B}" srcOrd="0" destOrd="0" presId="urn:microsoft.com/office/officeart/2005/8/layout/chevron2"/>
    <dgm:cxn modelId="{8DC9A932-2CA2-439F-8F90-AC1BC992AA55}" type="presOf" srcId="{741F65BC-7841-4FB6-A6C1-AAEA780842D2}" destId="{7D35CEA6-B5E0-4354-B8A7-F05EF8572560}" srcOrd="0" destOrd="0" presId="urn:microsoft.com/office/officeart/2005/8/layout/chevron2"/>
    <dgm:cxn modelId="{64756338-C362-4BDF-929B-59611A9FB748}" srcId="{2EBB4006-6EF7-4154-B77F-4A4A83BEC6FB}" destId="{DA566AFC-7D6D-4C64-8B40-6EEED31C7518}" srcOrd="0" destOrd="0" parTransId="{DB1FD936-8298-432A-A226-7FB1745A6829}" sibTransId="{854D1F14-BD7C-42E4-983F-4DC058166067}"/>
    <dgm:cxn modelId="{62DCA00F-E0D6-4989-818F-830409CFA7E1}" type="presOf" srcId="{DA566AFC-7D6D-4C64-8B40-6EEED31C7518}" destId="{7AAD8B00-AEEF-48E7-B53E-976D22F14F3A}" srcOrd="0" destOrd="0" presId="urn:microsoft.com/office/officeart/2005/8/layout/chevron2"/>
    <dgm:cxn modelId="{93B6E574-43BB-4768-B5DA-46744118C1B2}" srcId="{6A2D5DE6-EDB9-4D50-AF3C-C339DB64BA42}" destId="{2EBB4006-6EF7-4154-B77F-4A4A83BEC6FB}" srcOrd="1" destOrd="0" parTransId="{07EA046B-25CD-4FB2-8126-B6916429B2CC}" sibTransId="{3CE421C5-CE1B-4E60-A054-938C38755E04}"/>
    <dgm:cxn modelId="{2C1CAE80-7445-4E3D-917E-1E8AE94D5BB7}" srcId="{6A2D5DE6-EDB9-4D50-AF3C-C339DB64BA42}" destId="{E9B6216D-3BFE-45AC-8B7B-00132905943A}" srcOrd="0" destOrd="0" parTransId="{CBF06D8D-4693-46B5-8DCD-692E0E1E291F}" sibTransId="{A56D6735-9012-4E65-952E-49405598D2D7}"/>
    <dgm:cxn modelId="{E0F7F3CB-574A-4E17-A673-E07595F1B697}" type="presParOf" srcId="{73137D43-5D8B-42E9-A6B3-8237108E19B2}" destId="{FF7CCD42-8090-444C-AF65-A9CC375A8E60}" srcOrd="0" destOrd="0" presId="urn:microsoft.com/office/officeart/2005/8/layout/chevron2"/>
    <dgm:cxn modelId="{6C79828D-CC66-4223-9E6C-9A60C11BB778}" type="presParOf" srcId="{FF7CCD42-8090-444C-AF65-A9CC375A8E60}" destId="{C65EF18A-8634-479F-92A9-173AA016D53B}" srcOrd="0" destOrd="0" presId="urn:microsoft.com/office/officeart/2005/8/layout/chevron2"/>
    <dgm:cxn modelId="{CC781B43-62BC-4A30-AAF6-16ADC04E6A36}" type="presParOf" srcId="{FF7CCD42-8090-444C-AF65-A9CC375A8E60}" destId="{7D35CEA6-B5E0-4354-B8A7-F05EF8572560}" srcOrd="1" destOrd="0" presId="urn:microsoft.com/office/officeart/2005/8/layout/chevron2"/>
    <dgm:cxn modelId="{496D1C7C-7202-46D7-9222-356111D21A4D}" type="presParOf" srcId="{73137D43-5D8B-42E9-A6B3-8237108E19B2}" destId="{C0165485-E07A-49C0-B7C9-4ACD7AEE8D5E}" srcOrd="1" destOrd="0" presId="urn:microsoft.com/office/officeart/2005/8/layout/chevron2"/>
    <dgm:cxn modelId="{9863EA3F-1F99-456F-81AE-9B4067150FEA}" type="presParOf" srcId="{73137D43-5D8B-42E9-A6B3-8237108E19B2}" destId="{C9D6181C-8BE0-4D2A-ACC6-82715A820029}" srcOrd="2" destOrd="0" presId="urn:microsoft.com/office/officeart/2005/8/layout/chevron2"/>
    <dgm:cxn modelId="{E6E2E715-67BE-43E8-A724-CFAEF71323B9}" type="presParOf" srcId="{C9D6181C-8BE0-4D2A-ACC6-82715A820029}" destId="{078ECF00-C64B-4495-B859-AF77213AD759}" srcOrd="0" destOrd="0" presId="urn:microsoft.com/office/officeart/2005/8/layout/chevron2"/>
    <dgm:cxn modelId="{25247543-228D-49A5-A122-1738A0ED48AD}" type="presParOf" srcId="{C9D6181C-8BE0-4D2A-ACC6-82715A820029}" destId="{7AAD8B00-AEEF-48E7-B53E-976D22F14F3A}" srcOrd="1" destOrd="0" presId="urn:microsoft.com/office/officeart/2005/8/layout/chevron2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2315639-354D-48F2-8228-DAF3A5D69C52}" type="doc">
      <dgm:prSet loTypeId="urn:microsoft.com/office/officeart/2005/8/layout/venn1" loCatId="relationship" qsTypeId="urn:microsoft.com/office/officeart/2005/8/quickstyle/3d3" qsCatId="3D" csTypeId="urn:microsoft.com/office/officeart/2005/8/colors/accent2_5" csCatId="accent2" phldr="1"/>
      <dgm:spPr/>
    </dgm:pt>
    <dgm:pt modelId="{4ABF8E57-84B2-408C-BACB-0C5134B7F271}">
      <dgm:prSet phldrT="[Текст]" custT="1"/>
      <dgm:spPr>
        <a:effectLst>
          <a:outerShdw blurRad="698500" dist="50800" dir="8760000" sx="153000" sy="153000" algn="ctr" rotWithShape="0">
            <a:srgbClr val="000000">
              <a:alpha val="19000"/>
            </a:srgbClr>
          </a:outerShdw>
        </a:effectLst>
      </dgm:spPr>
      <dgm:t>
        <a:bodyPr/>
        <a:lstStyle/>
        <a:p>
          <a:r>
            <a:rPr lang="ru-RU" sz="2400" dirty="0" smtClean="0"/>
            <a:t>Умение вызвать интерес к размышлению </a:t>
          </a:r>
          <a:endParaRPr lang="ru-RU" sz="2400" dirty="0"/>
        </a:p>
      </dgm:t>
    </dgm:pt>
    <dgm:pt modelId="{1FE9C18B-D143-41C6-B4EB-CACB7FF93AF6}" type="parTrans" cxnId="{F5DD23F1-AE8E-45A3-A24D-30E87DB38915}">
      <dgm:prSet/>
      <dgm:spPr/>
      <dgm:t>
        <a:bodyPr/>
        <a:lstStyle/>
        <a:p>
          <a:endParaRPr lang="ru-RU"/>
        </a:p>
      </dgm:t>
    </dgm:pt>
    <dgm:pt modelId="{4703D1D1-2F35-468E-B1CB-AE0E4D02BD48}" type="sibTrans" cxnId="{F5DD23F1-AE8E-45A3-A24D-30E87DB38915}">
      <dgm:prSet/>
      <dgm:spPr/>
      <dgm:t>
        <a:bodyPr/>
        <a:lstStyle/>
        <a:p>
          <a:endParaRPr lang="ru-RU"/>
        </a:p>
      </dgm:t>
    </dgm:pt>
    <dgm:pt modelId="{FA8871BE-E574-46D7-A856-A647A0228409}">
      <dgm:prSet phldrT="[Текст]" custT="1"/>
      <dgm:spPr>
        <a:effectLst>
          <a:outerShdw blurRad="698500" dist="50800" dir="8760000" sx="153000" sy="153000" algn="ctr" rotWithShape="0">
            <a:srgbClr val="000000">
              <a:alpha val="19000"/>
            </a:srgbClr>
          </a:outerShdw>
        </a:effectLst>
      </dgm:spPr>
      <dgm:t>
        <a:bodyPr/>
        <a:lstStyle/>
        <a:p>
          <a:r>
            <a:rPr lang="ru-RU" sz="2400" dirty="0" smtClean="0"/>
            <a:t>Поддержка учащихся на пути к </a:t>
          </a:r>
          <a:r>
            <a:rPr lang="ru-RU" sz="2400" dirty="0" err="1" smtClean="0"/>
            <a:t>самостоятель-ности</a:t>
          </a:r>
          <a:endParaRPr lang="ru-RU" sz="2400" dirty="0"/>
        </a:p>
      </dgm:t>
    </dgm:pt>
    <dgm:pt modelId="{18FC7B8A-B975-4739-8233-0617B211869C}" type="parTrans" cxnId="{FCD5D90D-ACF7-4D01-BFA6-D99C5ADDE98D}">
      <dgm:prSet/>
      <dgm:spPr/>
      <dgm:t>
        <a:bodyPr/>
        <a:lstStyle/>
        <a:p>
          <a:endParaRPr lang="ru-RU"/>
        </a:p>
      </dgm:t>
    </dgm:pt>
    <dgm:pt modelId="{114727FA-871A-4717-B860-EEBE25F7E042}" type="sibTrans" cxnId="{FCD5D90D-ACF7-4D01-BFA6-D99C5ADDE98D}">
      <dgm:prSet/>
      <dgm:spPr/>
      <dgm:t>
        <a:bodyPr/>
        <a:lstStyle/>
        <a:p>
          <a:endParaRPr lang="ru-RU"/>
        </a:p>
      </dgm:t>
    </dgm:pt>
    <dgm:pt modelId="{7270B8B8-7844-4F6A-9840-8B031584E601}">
      <dgm:prSet phldrT="[Текст]" custT="1"/>
      <dgm:spPr>
        <a:effectLst>
          <a:outerShdw blurRad="698500" dist="50800" dir="8760000" sx="153000" sy="153000" algn="ctr" rotWithShape="0">
            <a:srgbClr val="000000">
              <a:alpha val="19000"/>
            </a:srgbClr>
          </a:outerShdw>
        </a:effectLst>
      </dgm:spPr>
      <dgm:t>
        <a:bodyPr/>
        <a:lstStyle/>
        <a:p>
          <a:r>
            <a:rPr lang="ru-RU" sz="2200" dirty="0" smtClean="0"/>
            <a:t>Стимулирование к поиску новых знаний и способов решения</a:t>
          </a:r>
          <a:endParaRPr lang="ru-RU" sz="2200" dirty="0"/>
        </a:p>
      </dgm:t>
    </dgm:pt>
    <dgm:pt modelId="{35684C22-278E-4519-BA87-E6CC1C9E5538}" type="parTrans" cxnId="{E8C62FE1-566A-441A-8E6E-DE5A485F8DDF}">
      <dgm:prSet/>
      <dgm:spPr/>
      <dgm:t>
        <a:bodyPr/>
        <a:lstStyle/>
        <a:p>
          <a:endParaRPr lang="ru-RU"/>
        </a:p>
      </dgm:t>
    </dgm:pt>
    <dgm:pt modelId="{F679BC0E-60C6-4C5A-AAF6-4B96FF3D6CD1}" type="sibTrans" cxnId="{E8C62FE1-566A-441A-8E6E-DE5A485F8DDF}">
      <dgm:prSet/>
      <dgm:spPr/>
      <dgm:t>
        <a:bodyPr/>
        <a:lstStyle/>
        <a:p>
          <a:endParaRPr lang="ru-RU"/>
        </a:p>
      </dgm:t>
    </dgm:pt>
    <dgm:pt modelId="{4AC4DABC-6E74-4F7C-A85C-6FA36B48951E}" type="pres">
      <dgm:prSet presAssocID="{B2315639-354D-48F2-8228-DAF3A5D69C52}" presName="compositeShape" presStyleCnt="0">
        <dgm:presLayoutVars>
          <dgm:chMax val="7"/>
          <dgm:dir/>
          <dgm:resizeHandles val="exact"/>
        </dgm:presLayoutVars>
      </dgm:prSet>
      <dgm:spPr/>
    </dgm:pt>
    <dgm:pt modelId="{C68995BA-11A7-44C0-8B23-FC1E98DF8C2A}" type="pres">
      <dgm:prSet presAssocID="{4ABF8E57-84B2-408C-BACB-0C5134B7F271}" presName="circ1" presStyleLbl="vennNode1" presStyleIdx="0" presStyleCnt="3"/>
      <dgm:spPr/>
      <dgm:t>
        <a:bodyPr/>
        <a:lstStyle/>
        <a:p>
          <a:endParaRPr lang="ru-RU"/>
        </a:p>
      </dgm:t>
    </dgm:pt>
    <dgm:pt modelId="{BC5F423A-0786-441F-B853-E18D11BC0DAD}" type="pres">
      <dgm:prSet presAssocID="{4ABF8E57-84B2-408C-BACB-0C5134B7F271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CB560A-0AFF-4A20-81A1-6368D61CA73B}" type="pres">
      <dgm:prSet presAssocID="{FA8871BE-E574-46D7-A856-A647A0228409}" presName="circ2" presStyleLbl="vennNode1" presStyleIdx="1" presStyleCnt="3" custScaleX="109128" custScaleY="104327"/>
      <dgm:spPr/>
      <dgm:t>
        <a:bodyPr/>
        <a:lstStyle/>
        <a:p>
          <a:endParaRPr lang="ru-RU"/>
        </a:p>
      </dgm:t>
    </dgm:pt>
    <dgm:pt modelId="{73E14850-3D28-4595-B045-2C61BF6CCBA4}" type="pres">
      <dgm:prSet presAssocID="{FA8871BE-E574-46D7-A856-A647A0228409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EA38C6-7C21-4E0F-932D-2C4D0EFEF5E9}" type="pres">
      <dgm:prSet presAssocID="{7270B8B8-7844-4F6A-9840-8B031584E601}" presName="circ3" presStyleLbl="vennNode1" presStyleIdx="2" presStyleCnt="3" custScaleX="110509" custScaleY="108655"/>
      <dgm:spPr/>
      <dgm:t>
        <a:bodyPr/>
        <a:lstStyle/>
        <a:p>
          <a:endParaRPr lang="ru-RU"/>
        </a:p>
      </dgm:t>
    </dgm:pt>
    <dgm:pt modelId="{D72A96C6-4B85-420F-B733-AC7B8EE3A6C7}" type="pres">
      <dgm:prSet presAssocID="{7270B8B8-7844-4F6A-9840-8B031584E601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CD5D90D-ACF7-4D01-BFA6-D99C5ADDE98D}" srcId="{B2315639-354D-48F2-8228-DAF3A5D69C52}" destId="{FA8871BE-E574-46D7-A856-A647A0228409}" srcOrd="1" destOrd="0" parTransId="{18FC7B8A-B975-4739-8233-0617B211869C}" sibTransId="{114727FA-871A-4717-B860-EEBE25F7E042}"/>
    <dgm:cxn modelId="{F5DD23F1-AE8E-45A3-A24D-30E87DB38915}" srcId="{B2315639-354D-48F2-8228-DAF3A5D69C52}" destId="{4ABF8E57-84B2-408C-BACB-0C5134B7F271}" srcOrd="0" destOrd="0" parTransId="{1FE9C18B-D143-41C6-B4EB-CACB7FF93AF6}" sibTransId="{4703D1D1-2F35-468E-B1CB-AE0E4D02BD48}"/>
    <dgm:cxn modelId="{AA843BD6-2F86-44B3-916C-3E11C06FD19E}" type="presOf" srcId="{B2315639-354D-48F2-8228-DAF3A5D69C52}" destId="{4AC4DABC-6E74-4F7C-A85C-6FA36B48951E}" srcOrd="0" destOrd="0" presId="urn:microsoft.com/office/officeart/2005/8/layout/venn1"/>
    <dgm:cxn modelId="{4B11B292-D78F-4233-AD2A-3BC892154B17}" type="presOf" srcId="{4ABF8E57-84B2-408C-BACB-0C5134B7F271}" destId="{C68995BA-11A7-44C0-8B23-FC1E98DF8C2A}" srcOrd="0" destOrd="0" presId="urn:microsoft.com/office/officeart/2005/8/layout/venn1"/>
    <dgm:cxn modelId="{3A9DD47A-B7AC-493E-BE11-69F258BF8ADB}" type="presOf" srcId="{7270B8B8-7844-4F6A-9840-8B031584E601}" destId="{D72A96C6-4B85-420F-B733-AC7B8EE3A6C7}" srcOrd="1" destOrd="0" presId="urn:microsoft.com/office/officeart/2005/8/layout/venn1"/>
    <dgm:cxn modelId="{6D94EB03-ABCD-44A2-ADAE-BD5A3DEBCED1}" type="presOf" srcId="{FA8871BE-E574-46D7-A856-A647A0228409}" destId="{3ECB560A-0AFF-4A20-81A1-6368D61CA73B}" srcOrd="0" destOrd="0" presId="urn:microsoft.com/office/officeart/2005/8/layout/venn1"/>
    <dgm:cxn modelId="{E8C62FE1-566A-441A-8E6E-DE5A485F8DDF}" srcId="{B2315639-354D-48F2-8228-DAF3A5D69C52}" destId="{7270B8B8-7844-4F6A-9840-8B031584E601}" srcOrd="2" destOrd="0" parTransId="{35684C22-278E-4519-BA87-E6CC1C9E5538}" sibTransId="{F679BC0E-60C6-4C5A-AAF6-4B96FF3D6CD1}"/>
    <dgm:cxn modelId="{AE7B6227-8D76-4067-980B-BF0C0751543F}" type="presOf" srcId="{4ABF8E57-84B2-408C-BACB-0C5134B7F271}" destId="{BC5F423A-0786-441F-B853-E18D11BC0DAD}" srcOrd="1" destOrd="0" presId="urn:microsoft.com/office/officeart/2005/8/layout/venn1"/>
    <dgm:cxn modelId="{C22FA602-59D8-492E-B6C4-219CA6D55910}" type="presOf" srcId="{FA8871BE-E574-46D7-A856-A647A0228409}" destId="{73E14850-3D28-4595-B045-2C61BF6CCBA4}" srcOrd="1" destOrd="0" presId="urn:microsoft.com/office/officeart/2005/8/layout/venn1"/>
    <dgm:cxn modelId="{C88821AF-BAA5-44A3-9AFF-0E2E7F166C2D}" type="presOf" srcId="{7270B8B8-7844-4F6A-9840-8B031584E601}" destId="{4EEA38C6-7C21-4E0F-932D-2C4D0EFEF5E9}" srcOrd="0" destOrd="0" presId="urn:microsoft.com/office/officeart/2005/8/layout/venn1"/>
    <dgm:cxn modelId="{08BCE5D4-1116-4698-9EEC-AD1449A91455}" type="presParOf" srcId="{4AC4DABC-6E74-4F7C-A85C-6FA36B48951E}" destId="{C68995BA-11A7-44C0-8B23-FC1E98DF8C2A}" srcOrd="0" destOrd="0" presId="urn:microsoft.com/office/officeart/2005/8/layout/venn1"/>
    <dgm:cxn modelId="{6A1CBFD6-234B-43DA-9141-4DF9E00B56D2}" type="presParOf" srcId="{4AC4DABC-6E74-4F7C-A85C-6FA36B48951E}" destId="{BC5F423A-0786-441F-B853-E18D11BC0DAD}" srcOrd="1" destOrd="0" presId="urn:microsoft.com/office/officeart/2005/8/layout/venn1"/>
    <dgm:cxn modelId="{48DA5545-6BC1-4258-A0B1-A10F5DDE466D}" type="presParOf" srcId="{4AC4DABC-6E74-4F7C-A85C-6FA36B48951E}" destId="{3ECB560A-0AFF-4A20-81A1-6368D61CA73B}" srcOrd="2" destOrd="0" presId="urn:microsoft.com/office/officeart/2005/8/layout/venn1"/>
    <dgm:cxn modelId="{BE1A966F-7098-43A0-B538-9D4763D7B218}" type="presParOf" srcId="{4AC4DABC-6E74-4F7C-A85C-6FA36B48951E}" destId="{73E14850-3D28-4595-B045-2C61BF6CCBA4}" srcOrd="3" destOrd="0" presId="urn:microsoft.com/office/officeart/2005/8/layout/venn1"/>
    <dgm:cxn modelId="{F4964CE9-25EE-457C-A348-385A94037D55}" type="presParOf" srcId="{4AC4DABC-6E74-4F7C-A85C-6FA36B48951E}" destId="{4EEA38C6-7C21-4E0F-932D-2C4D0EFEF5E9}" srcOrd="4" destOrd="0" presId="urn:microsoft.com/office/officeart/2005/8/layout/venn1"/>
    <dgm:cxn modelId="{EF2DD0C5-F718-4C8A-88CC-EF4FFA9FB913}" type="presParOf" srcId="{4AC4DABC-6E74-4F7C-A85C-6FA36B48951E}" destId="{D72A96C6-4B85-420F-B733-AC7B8EE3A6C7}" srcOrd="5" destOrd="0" presId="urn:microsoft.com/office/officeart/2005/8/layout/venn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11.12.2008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11.12.2008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11.12.2008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11.12.2008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11.12.2008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11.12.2008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11.12.2008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11.12.2008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11.12.2008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11.12.2008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11.12.2008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11.12.2008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428604"/>
            <a:ext cx="7772400" cy="557216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Информационно-педагогический модуль</a:t>
            </a:r>
            <a:br>
              <a:rPr lang="ru-RU" b="1" dirty="0" smtClean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ru-RU" sz="3200" b="1" dirty="0" smtClean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преподавателя химии</a:t>
            </a:r>
            <a:br>
              <a:rPr lang="ru-RU" sz="3200" b="1" dirty="0" smtClean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ru-RU" sz="3200" b="1" dirty="0" smtClean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Муромского педагогического колледжа</a:t>
            </a:r>
            <a:br>
              <a:rPr lang="ru-RU" sz="3200" b="1" dirty="0" smtClean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ru-RU" sz="2700" b="1" i="1" dirty="0" smtClean="0">
                <a:solidFill>
                  <a:schemeClr val="bg1">
                    <a:lumMod val="25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почетного работника ССПО,</a:t>
            </a:r>
            <a:br>
              <a:rPr lang="ru-RU" sz="2700" b="1" i="1" dirty="0" smtClean="0">
                <a:solidFill>
                  <a:schemeClr val="bg1">
                    <a:lumMod val="25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ru-RU" sz="2700" b="1" i="1" dirty="0" err="1" smtClean="0">
                <a:solidFill>
                  <a:schemeClr val="bg1">
                    <a:lumMod val="25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соросовского</a:t>
            </a:r>
            <a:r>
              <a:rPr lang="ru-RU" sz="2700" b="1" i="1" dirty="0" smtClean="0">
                <a:solidFill>
                  <a:schemeClr val="bg1">
                    <a:lumMod val="25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 учителя, учителя высшей категории</a:t>
            </a:r>
            <a:r>
              <a:rPr lang="ru-RU" sz="2700" b="1" dirty="0" smtClean="0">
                <a:solidFill>
                  <a:schemeClr val="bg1">
                    <a:lumMod val="25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/>
            </a:r>
            <a:br>
              <a:rPr lang="ru-RU" sz="2700" b="1" dirty="0" smtClean="0">
                <a:solidFill>
                  <a:schemeClr val="bg1">
                    <a:lumMod val="25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ru-RU" sz="3200" b="1" dirty="0" smtClean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/>
            </a:r>
            <a:br>
              <a:rPr lang="ru-RU" sz="3200" b="1" dirty="0" smtClean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ru-RU" sz="3200" b="1" dirty="0" smtClean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КРИВОПУСТОВОЙ </a:t>
            </a:r>
            <a:br>
              <a:rPr lang="ru-RU" sz="3200" b="1" dirty="0" smtClean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ru-RU" sz="3200" b="1" dirty="0" smtClean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Галины Геннадьевны</a:t>
            </a:r>
            <a:r>
              <a:rPr lang="ru-RU" b="1" dirty="0" smtClean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/>
            </a:r>
            <a:br>
              <a:rPr lang="ru-RU" b="1" dirty="0" smtClean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</a:br>
            <a:endParaRPr lang="ru-RU" b="1" dirty="0"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85728"/>
            <a:ext cx="8215338" cy="1285884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Реализации данной идеи способствует:</a:t>
            </a:r>
            <a:endParaRPr lang="ru-RU" sz="3600" b="1" dirty="0"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1857364"/>
            <a:ext cx="7929586" cy="4748226"/>
          </a:xfrm>
        </p:spPr>
        <p:txBody>
          <a:bodyPr>
            <a:normAutofit/>
          </a:bodyPr>
          <a:lstStyle/>
          <a:p>
            <a:pPr marL="596646" indent="-514350">
              <a:buClr>
                <a:schemeClr val="bg1">
                  <a:lumMod val="10000"/>
                </a:schemeClr>
              </a:buClr>
              <a:buFont typeface="+mj-lt"/>
              <a:buAutoNum type="arabicPeriod"/>
            </a:pPr>
            <a:r>
              <a:rPr lang="ru-RU" b="1" i="1" dirty="0" smtClean="0"/>
              <a:t>Раскрытие перед учащимися актуальности формирования предметных знаний;</a:t>
            </a:r>
          </a:p>
          <a:p>
            <a:pPr marL="596646" indent="-514350">
              <a:buClr>
                <a:schemeClr val="bg1">
                  <a:lumMod val="10000"/>
                </a:schemeClr>
              </a:buClr>
              <a:buFont typeface="+mj-lt"/>
              <a:buAutoNum type="arabicPeriod"/>
            </a:pPr>
            <a:r>
              <a:rPr lang="ru-RU" i="1" dirty="0" smtClean="0"/>
              <a:t>Создание представлений о процессе познания химии как ценности;</a:t>
            </a:r>
          </a:p>
          <a:p>
            <a:pPr marL="596646" indent="-514350">
              <a:buClr>
                <a:schemeClr val="bg1">
                  <a:lumMod val="10000"/>
                </a:schemeClr>
              </a:buClr>
              <a:buFont typeface="+mj-lt"/>
              <a:buAutoNum type="arabicPeriod"/>
            </a:pPr>
            <a:r>
              <a:rPr lang="ru-RU" b="1" i="1" dirty="0" smtClean="0"/>
              <a:t>Обоснование необходимости </a:t>
            </a:r>
            <a:r>
              <a:rPr lang="ru-RU" b="1" i="1" dirty="0" err="1" smtClean="0"/>
              <a:t>саморегуляции</a:t>
            </a:r>
            <a:r>
              <a:rPr lang="ru-RU" b="1" i="1" dirty="0" smtClean="0"/>
              <a:t> в учебной деятельности как основы образования;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939784"/>
          </a:xfrm>
        </p:spPr>
        <p:txBody>
          <a:bodyPr/>
          <a:lstStyle/>
          <a:p>
            <a:pPr algn="ctr"/>
            <a:r>
              <a:rPr lang="ru-RU" b="1" dirty="0" smtClean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Новизна опыта:</a:t>
            </a:r>
            <a:endParaRPr lang="ru-RU" b="1" dirty="0"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1447800"/>
            <a:ext cx="7719274" cy="4981596"/>
          </a:xfrm>
        </p:spPr>
        <p:txBody>
          <a:bodyPr>
            <a:normAutofit fontScale="92500" lnSpcReduction="10000"/>
          </a:bodyPr>
          <a:lstStyle/>
          <a:p>
            <a:pPr marL="596646" indent="-514350">
              <a:buClr>
                <a:schemeClr val="bg1">
                  <a:lumMod val="10000"/>
                </a:schemeClr>
              </a:buClr>
              <a:buFont typeface="+mj-lt"/>
              <a:buAutoNum type="arabicPeriod"/>
            </a:pPr>
            <a:r>
              <a:rPr lang="ru-RU" i="1" dirty="0" smtClean="0"/>
              <a:t>Система работы по развитию познавательной активности школьников на основе </a:t>
            </a:r>
            <a:r>
              <a:rPr lang="ru-RU" i="1" dirty="0" err="1" smtClean="0"/>
              <a:t>деятельностного</a:t>
            </a:r>
            <a:r>
              <a:rPr lang="ru-RU" i="1" dirty="0" smtClean="0"/>
              <a:t> подхода ;</a:t>
            </a:r>
          </a:p>
          <a:p>
            <a:pPr marL="596646" indent="-514350">
              <a:buClr>
                <a:schemeClr val="bg1">
                  <a:lumMod val="10000"/>
                </a:schemeClr>
              </a:buClr>
              <a:buFont typeface="+mj-lt"/>
              <a:buAutoNum type="arabicPeriod"/>
            </a:pPr>
            <a:r>
              <a:rPr lang="ru-RU" i="1" dirty="0" smtClean="0">
                <a:solidFill>
                  <a:schemeClr val="bg1">
                    <a:lumMod val="25000"/>
                  </a:schemeClr>
                </a:solidFill>
              </a:rPr>
              <a:t>Комплекс дидактических средств, способствующих активизации деятельности учащихся на разных этапах процесса познания;</a:t>
            </a:r>
          </a:p>
          <a:p>
            <a:pPr marL="596646" indent="-514350">
              <a:buClr>
                <a:schemeClr val="bg1">
                  <a:lumMod val="10000"/>
                </a:schemeClr>
              </a:buClr>
              <a:buFont typeface="+mj-lt"/>
              <a:buAutoNum type="arabicPeriod"/>
            </a:pPr>
            <a:r>
              <a:rPr lang="ru-RU" i="1" dirty="0" smtClean="0">
                <a:solidFill>
                  <a:schemeClr val="bg1">
                    <a:lumMod val="25000"/>
                  </a:schemeClr>
                </a:solidFill>
              </a:rPr>
              <a:t> </a:t>
            </a:r>
            <a:r>
              <a:rPr lang="ru-RU" i="1" dirty="0" smtClean="0"/>
              <a:t>Программа наблюдений для мониторинга развития познавательной активности.</a:t>
            </a:r>
            <a:endParaRPr lang="ru-RU" i="1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071538" y="214290"/>
            <a:ext cx="7783832" cy="774720"/>
          </a:xfrm>
        </p:spPr>
        <p:txBody>
          <a:bodyPr/>
          <a:lstStyle/>
          <a:p>
            <a:pPr algn="ctr"/>
            <a:r>
              <a:rPr lang="ru-RU" b="1" dirty="0" smtClean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Задачи исследования</a:t>
            </a:r>
            <a:endParaRPr lang="ru-RU" b="1" dirty="0"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7" name="Содержимое 2"/>
          <p:cNvSpPr>
            <a:spLocks noGrp="1"/>
          </p:cNvSpPr>
          <p:nvPr>
            <p:ph idx="1"/>
          </p:nvPr>
        </p:nvSpPr>
        <p:spPr>
          <a:xfrm>
            <a:off x="1071538" y="1000108"/>
            <a:ext cx="7862150" cy="5715040"/>
          </a:xfrm>
        </p:spPr>
        <p:txBody>
          <a:bodyPr>
            <a:normAutofit fontScale="85000" lnSpcReduction="10000"/>
          </a:bodyPr>
          <a:lstStyle/>
          <a:p>
            <a:pPr marL="596646" indent="-514350">
              <a:lnSpc>
                <a:spcPts val="3600"/>
              </a:lnSpc>
              <a:spcBef>
                <a:spcPts val="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ru-RU" i="1" dirty="0" smtClean="0">
                <a:solidFill>
                  <a:schemeClr val="bg1">
                    <a:lumMod val="25000"/>
                  </a:schemeClr>
                </a:solidFill>
              </a:rPr>
              <a:t>Разработать и применить на практике систему средств активизации познавательной деятельности учащихся с учетом возрастных и индивидуальных особенностей;</a:t>
            </a:r>
          </a:p>
          <a:p>
            <a:pPr marL="596646" indent="-514350">
              <a:lnSpc>
                <a:spcPts val="3600"/>
              </a:lnSpc>
              <a:spcBef>
                <a:spcPts val="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ru-RU" dirty="0" smtClean="0"/>
              <a:t>Разработать дидактический материал для организации самостоятельной деятельности учащихся с учетом индивидуальных особенностей;</a:t>
            </a:r>
          </a:p>
          <a:p>
            <a:pPr marL="596646" indent="-514350">
              <a:lnSpc>
                <a:spcPts val="3600"/>
              </a:lnSpc>
              <a:spcBef>
                <a:spcPts val="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ru-RU" i="1" dirty="0" smtClean="0">
                <a:solidFill>
                  <a:schemeClr val="bg1">
                    <a:lumMod val="25000"/>
                  </a:schemeClr>
                </a:solidFill>
              </a:rPr>
              <a:t>Создать программу наблюдений за изменениями в развитии познавательной активности и апробировать ее.</a:t>
            </a:r>
            <a:endParaRPr lang="ru-RU" i="1" dirty="0">
              <a:solidFill>
                <a:schemeClr val="bg1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709584" y="275584"/>
          <a:ext cx="8434416" cy="628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071538" y="214290"/>
            <a:ext cx="7783832" cy="77472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Формирую учебно-информационные умения:</a:t>
            </a:r>
            <a:endParaRPr lang="ru-RU" b="1" dirty="0"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7" name="Содержимое 2"/>
          <p:cNvSpPr>
            <a:spLocks noGrp="1"/>
          </p:cNvSpPr>
          <p:nvPr>
            <p:ph idx="1"/>
          </p:nvPr>
        </p:nvSpPr>
        <p:spPr>
          <a:xfrm>
            <a:off x="1071538" y="1285860"/>
            <a:ext cx="7862150" cy="5429288"/>
          </a:xfrm>
        </p:spPr>
        <p:txBody>
          <a:bodyPr>
            <a:normAutofit fontScale="92500" lnSpcReduction="10000"/>
          </a:bodyPr>
          <a:lstStyle/>
          <a:p>
            <a:pPr marL="530225" indent="-449263">
              <a:lnSpc>
                <a:spcPct val="150000"/>
              </a:lnSpc>
              <a:spcBef>
                <a:spcPts val="0"/>
              </a:spcBef>
              <a:buClr>
                <a:schemeClr val="tx1"/>
              </a:buClr>
              <a:buFont typeface="Wingdings" pitchFamily="2" charset="2"/>
              <a:buChar char="ü"/>
            </a:pPr>
            <a:r>
              <a:rPr lang="ru-RU" dirty="0" smtClean="0"/>
              <a:t>Анализировать текст;</a:t>
            </a:r>
          </a:p>
          <a:p>
            <a:pPr marL="530225" indent="-449263">
              <a:lnSpc>
                <a:spcPct val="150000"/>
              </a:lnSpc>
              <a:spcBef>
                <a:spcPts val="0"/>
              </a:spcBef>
              <a:buClr>
                <a:schemeClr val="tx1"/>
              </a:buClr>
              <a:buFont typeface="Wingdings" pitchFamily="2" charset="2"/>
              <a:buChar char="ü"/>
            </a:pPr>
            <a:r>
              <a:rPr lang="ru-RU" i="1" dirty="0" smtClean="0">
                <a:solidFill>
                  <a:schemeClr val="bg1">
                    <a:lumMod val="25000"/>
                  </a:schemeClr>
                </a:solidFill>
              </a:rPr>
              <a:t>Выделять главную мысль в содержании текста;</a:t>
            </a:r>
          </a:p>
          <a:p>
            <a:pPr marL="530225" indent="-449263">
              <a:lnSpc>
                <a:spcPct val="150000"/>
              </a:lnSpc>
              <a:spcBef>
                <a:spcPts val="0"/>
              </a:spcBef>
              <a:buClr>
                <a:schemeClr val="tx1"/>
              </a:buClr>
              <a:buFont typeface="Wingdings" pitchFamily="2" charset="2"/>
              <a:buChar char="ü"/>
            </a:pPr>
            <a:r>
              <a:rPr lang="ru-RU" dirty="0" smtClean="0"/>
              <a:t>Изображать содержание текста в виде схем, таблиц, плана, конспекта;</a:t>
            </a:r>
          </a:p>
          <a:p>
            <a:pPr marL="530225" indent="-449263">
              <a:lnSpc>
                <a:spcPct val="150000"/>
              </a:lnSpc>
              <a:spcBef>
                <a:spcPts val="0"/>
              </a:spcBef>
              <a:buClr>
                <a:schemeClr val="tx1"/>
              </a:buClr>
              <a:buFont typeface="Wingdings" pitchFamily="2" charset="2"/>
              <a:buChar char="ü"/>
            </a:pPr>
            <a:r>
              <a:rPr lang="ru-RU" i="1" dirty="0" smtClean="0">
                <a:solidFill>
                  <a:schemeClr val="bg1">
                    <a:lumMod val="25000"/>
                  </a:schemeClr>
                </a:solidFill>
              </a:rPr>
              <a:t>Работать с инструкциями по выполнению опытов;</a:t>
            </a:r>
          </a:p>
          <a:p>
            <a:pPr marL="530225" indent="-449263">
              <a:lnSpc>
                <a:spcPct val="150000"/>
              </a:lnSpc>
              <a:spcBef>
                <a:spcPts val="0"/>
              </a:spcBef>
              <a:buClr>
                <a:schemeClr val="tx1"/>
              </a:buClr>
              <a:buFont typeface="Wingdings" pitchFamily="2" charset="2"/>
              <a:buChar char="ü"/>
            </a:pPr>
            <a:r>
              <a:rPr lang="ru-RU" dirty="0" smtClean="0"/>
              <a:t>Работать с химическими терминами.</a:t>
            </a:r>
          </a:p>
          <a:p>
            <a:pPr marL="530225" indent="-449263">
              <a:lnSpc>
                <a:spcPct val="150000"/>
              </a:lnSpc>
              <a:spcBef>
                <a:spcPts val="0"/>
              </a:spcBef>
              <a:buClr>
                <a:schemeClr val="tx1"/>
              </a:buClr>
              <a:buFont typeface="Wingdings" pitchFamily="2" charset="2"/>
              <a:buChar char="ü"/>
            </a:pPr>
            <a:endParaRPr lang="ru-RU" i="1" dirty="0">
              <a:solidFill>
                <a:schemeClr val="bg1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142976" y="214290"/>
            <a:ext cx="7783832" cy="500066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Методические приемы способствуют:</a:t>
            </a:r>
            <a:endParaRPr lang="ru-RU" sz="2800" b="1" dirty="0"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642910" y="857232"/>
          <a:ext cx="8358246" cy="57864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214290"/>
            <a:ext cx="7498080" cy="64294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Диагностика мотивации учения</a:t>
            </a:r>
            <a:endParaRPr lang="ru-RU" sz="3200" b="1" dirty="0"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graphicFrame>
        <p:nvGraphicFramePr>
          <p:cNvPr id="6" name="Содержимое 3"/>
          <p:cNvGraphicFramePr>
            <a:graphicFrameLocks noGrp="1"/>
          </p:cNvGraphicFramePr>
          <p:nvPr>
            <p:ph sz="half" idx="2"/>
          </p:nvPr>
        </p:nvGraphicFramePr>
        <p:xfrm>
          <a:off x="4786314" y="1714488"/>
          <a:ext cx="4071966" cy="47863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Содержимое 3"/>
          <p:cNvGraphicFramePr>
            <a:graphicFrameLocks noGrp="1"/>
          </p:cNvGraphicFramePr>
          <p:nvPr>
            <p:ph sz="half" idx="1"/>
          </p:nvPr>
        </p:nvGraphicFramePr>
        <p:xfrm>
          <a:off x="428596" y="1714488"/>
          <a:ext cx="4214842" cy="47863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071538" y="1013490"/>
            <a:ext cx="33575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>
                    <a:lumMod val="25000"/>
                  </a:schemeClr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2006-2007 </a:t>
            </a:r>
            <a:r>
              <a:rPr lang="ru-RU" sz="2400" b="1" dirty="0" err="1" smtClean="0">
                <a:solidFill>
                  <a:schemeClr val="bg1">
                    <a:lumMod val="25000"/>
                  </a:schemeClr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уч</a:t>
            </a:r>
            <a:r>
              <a:rPr lang="ru-RU" sz="2400" b="1" dirty="0" smtClean="0">
                <a:solidFill>
                  <a:schemeClr val="bg1">
                    <a:lumMod val="25000"/>
                  </a:schemeClr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. год</a:t>
            </a:r>
            <a:endParaRPr lang="ru-RU" sz="2400" b="1" dirty="0">
              <a:solidFill>
                <a:schemeClr val="bg1">
                  <a:lumMod val="25000"/>
                </a:schemeClr>
              </a:solidFill>
              <a:effectLst>
                <a:glow rad="139700">
                  <a:schemeClr val="accent5">
                    <a:satMod val="175000"/>
                    <a:alpha val="40000"/>
                  </a:schemeClr>
                </a:glo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14942" y="1000108"/>
            <a:ext cx="33575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>
                    <a:lumMod val="25000"/>
                  </a:schemeClr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2007-2008 </a:t>
            </a:r>
            <a:r>
              <a:rPr lang="ru-RU" sz="2400" b="1" dirty="0" err="1" smtClean="0">
                <a:solidFill>
                  <a:schemeClr val="bg1">
                    <a:lumMod val="25000"/>
                  </a:schemeClr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уч</a:t>
            </a:r>
            <a:r>
              <a:rPr lang="ru-RU" sz="2400" b="1" dirty="0" smtClean="0">
                <a:solidFill>
                  <a:schemeClr val="bg1">
                    <a:lumMod val="25000"/>
                  </a:schemeClr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. год</a:t>
            </a:r>
            <a:endParaRPr lang="ru-RU" sz="2400" b="1" dirty="0">
              <a:solidFill>
                <a:schemeClr val="bg1">
                  <a:lumMod val="25000"/>
                </a:schemeClr>
              </a:solidFill>
              <a:effectLst>
                <a:glow rad="139700">
                  <a:schemeClr val="accent5">
                    <a:satMod val="175000"/>
                    <a:alpha val="40000"/>
                  </a:schemeClr>
                </a:glow>
                <a:reflection blurRad="6350" stA="55000" endA="300" endPos="45500" dir="5400000" sy="-100000" algn="bl" rotWithShape="0"/>
              </a:effectLst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797226"/>
          </a:xfrm>
        </p:spPr>
        <p:txBody>
          <a:bodyPr/>
          <a:lstStyle/>
          <a:p>
            <a:r>
              <a:rPr lang="ru-RU" dirty="0" smtClean="0"/>
              <a:t>Результаты ЕГЭ по химии</a:t>
            </a:r>
            <a:endParaRPr lang="ru-RU" dirty="0"/>
          </a:p>
        </p:txBody>
      </p:sp>
      <p:graphicFrame>
        <p:nvGraphicFramePr>
          <p:cNvPr id="5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285720" y="1142984"/>
          <a:ext cx="8643998" cy="55007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214290"/>
            <a:ext cx="7498080" cy="64294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Сравнительный анализ уровня развития познавательной активности</a:t>
            </a:r>
            <a:endParaRPr lang="ru-RU" sz="3200" b="1" dirty="0"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graphicFrame>
        <p:nvGraphicFramePr>
          <p:cNvPr id="6" name="Содержимое 3"/>
          <p:cNvGraphicFramePr>
            <a:graphicFrameLocks noGrp="1"/>
          </p:cNvGraphicFramePr>
          <p:nvPr>
            <p:ph sz="half" idx="2"/>
          </p:nvPr>
        </p:nvGraphicFramePr>
        <p:xfrm>
          <a:off x="4786314" y="1714488"/>
          <a:ext cx="4071966" cy="47863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Содержимое 3"/>
          <p:cNvGraphicFramePr>
            <a:graphicFrameLocks noGrp="1"/>
          </p:cNvGraphicFramePr>
          <p:nvPr>
            <p:ph sz="half" idx="1"/>
          </p:nvPr>
        </p:nvGraphicFramePr>
        <p:xfrm>
          <a:off x="428596" y="1714488"/>
          <a:ext cx="4214842" cy="47863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000100" y="1571612"/>
            <a:ext cx="33575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>
                    <a:lumMod val="25000"/>
                  </a:schemeClr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2006-2007 </a:t>
            </a:r>
            <a:r>
              <a:rPr lang="ru-RU" sz="2400" b="1" dirty="0" err="1" smtClean="0">
                <a:solidFill>
                  <a:schemeClr val="bg1">
                    <a:lumMod val="25000"/>
                  </a:schemeClr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уч</a:t>
            </a:r>
            <a:r>
              <a:rPr lang="ru-RU" sz="2400" b="1" dirty="0" smtClean="0">
                <a:solidFill>
                  <a:schemeClr val="bg1">
                    <a:lumMod val="25000"/>
                  </a:schemeClr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. год</a:t>
            </a:r>
            <a:endParaRPr lang="ru-RU" sz="2400" b="1" dirty="0">
              <a:solidFill>
                <a:schemeClr val="bg1">
                  <a:lumMod val="25000"/>
                </a:schemeClr>
              </a:solidFill>
              <a:effectLst>
                <a:glow rad="139700">
                  <a:schemeClr val="accent5">
                    <a:satMod val="175000"/>
                    <a:alpha val="40000"/>
                  </a:schemeClr>
                </a:glo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14942" y="1571612"/>
            <a:ext cx="33575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>
                    <a:lumMod val="25000"/>
                  </a:schemeClr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2007-2008 </a:t>
            </a:r>
            <a:r>
              <a:rPr lang="ru-RU" sz="2400" b="1" dirty="0" err="1" smtClean="0">
                <a:solidFill>
                  <a:schemeClr val="bg1">
                    <a:lumMod val="25000"/>
                  </a:schemeClr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уч</a:t>
            </a:r>
            <a:r>
              <a:rPr lang="ru-RU" sz="2400" b="1" dirty="0" smtClean="0">
                <a:solidFill>
                  <a:schemeClr val="bg1">
                    <a:lumMod val="25000"/>
                  </a:schemeClr>
                </a:solidFill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. год</a:t>
            </a:r>
            <a:endParaRPr lang="ru-RU" sz="2400" b="1" dirty="0">
              <a:solidFill>
                <a:schemeClr val="bg1">
                  <a:lumMod val="25000"/>
                </a:schemeClr>
              </a:solidFill>
              <a:effectLst>
                <a:glow rad="139700">
                  <a:schemeClr val="accent5">
                    <a:satMod val="175000"/>
                    <a:alpha val="40000"/>
                  </a:schemeClr>
                </a:glo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00100" y="1000108"/>
            <a:ext cx="33575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ПЕРВИЧНАЯ</a:t>
            </a:r>
            <a:endParaRPr lang="ru-RU" sz="2400" b="1" dirty="0">
              <a:effectLst>
                <a:glow rad="139700">
                  <a:schemeClr val="accent5">
                    <a:satMod val="175000"/>
                    <a:alpha val="40000"/>
                  </a:schemeClr>
                </a:glo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72066" y="1000108"/>
            <a:ext cx="33575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effectLst>
                  <a:glow rad="139700">
                    <a:schemeClr val="accent5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ИТОГОВАЯ</a:t>
            </a:r>
            <a:endParaRPr lang="ru-RU" sz="2400" b="1" dirty="0">
              <a:effectLst>
                <a:glow rad="139700">
                  <a:schemeClr val="accent5">
                    <a:satMod val="175000"/>
                    <a:alpha val="40000"/>
                  </a:schemeClr>
                </a:glow>
                <a:reflection blurRad="6350" stA="55000" endA="300" endPos="45500" dir="5400000" sy="-100000" algn="bl" rotWithShape="0"/>
              </a:effectLst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142976" y="214290"/>
            <a:ext cx="7783832" cy="500066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Обучение эффективно развивает:</a:t>
            </a:r>
            <a:endParaRPr lang="ru-RU" sz="2800" b="1" dirty="0"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435100" y="1285860"/>
          <a:ext cx="7494618" cy="5286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Тема</a:t>
            </a:r>
            <a:endParaRPr lang="ru-RU" b="1" dirty="0"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1500174"/>
            <a:ext cx="7498080" cy="3910026"/>
          </a:xfrm>
        </p:spPr>
        <p:txBody>
          <a:bodyPr>
            <a:noAutofit/>
          </a:bodyPr>
          <a:lstStyle/>
          <a:p>
            <a:pPr marL="88900" indent="-6350" algn="ctr">
              <a:lnSpc>
                <a:spcPct val="150000"/>
              </a:lnSpc>
              <a:buNone/>
            </a:pPr>
            <a:r>
              <a:rPr lang="ru-RU" sz="4000" i="1" dirty="0" smtClean="0"/>
              <a:t>Развитие познавательной активности школьников на уроках химии как средство саморазвития личности</a:t>
            </a:r>
            <a:endParaRPr lang="ru-RU" sz="4000" i="1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142976" y="214290"/>
            <a:ext cx="7783832" cy="500066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Линии поведения педагога:</a:t>
            </a:r>
            <a:endParaRPr lang="ru-RU" sz="2800" b="1" dirty="0"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928662" y="759030"/>
          <a:ext cx="8005788" cy="59293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1214422"/>
            <a:ext cx="6643734" cy="3429024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chemeClr val="bg1">
                    <a:lumMod val="1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  <a:reflection blurRad="6350" stA="55000" endA="50" endPos="85000" dist="29997" dir="5400000" sy="-100000" algn="bl" rotWithShape="0"/>
                </a:effectLst>
              </a:rPr>
              <a:t>СПАСИБО ЗА ВНИМАНИЕ!</a:t>
            </a:r>
            <a:endParaRPr lang="ru-RU" sz="6600" b="1" dirty="0">
              <a:solidFill>
                <a:schemeClr val="bg1">
                  <a:lumMod val="1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  <a:reflection blurRad="6350" stA="55000" endA="50" endPos="85000" dist="29997" dir="5400000" sy="-100000" algn="bl" rotWithShape="0"/>
              </a:effectLst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14290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Познавательная активность</a:t>
            </a:r>
            <a:endParaRPr lang="ru-RU" b="1" dirty="0"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1142984"/>
            <a:ext cx="7498080" cy="5500726"/>
          </a:xfrm>
        </p:spPr>
        <p:txBody>
          <a:bodyPr>
            <a:noAutofit/>
          </a:bodyPr>
          <a:lstStyle/>
          <a:p>
            <a:pPr marL="88900" indent="-6350" algn="ctr">
              <a:buNone/>
            </a:pPr>
            <a:r>
              <a:rPr lang="ru-RU" i="1" dirty="0" smtClean="0"/>
              <a:t>- это важнейшее качество личности, которое проявляется «в отношении ученика к содержанию и процессу деятельности в стремлении его к эффективному овладению знаниями и способами деятельности рациональным путем, в мобилизации нравственно-волевых усилий на достижение учебно-познавательной цели». </a:t>
            </a:r>
          </a:p>
          <a:p>
            <a:pPr marL="88900" indent="-6350" algn="r">
              <a:buNone/>
            </a:pPr>
            <a:r>
              <a:rPr lang="ru-RU" i="1" dirty="0" smtClean="0"/>
              <a:t>Шамова Т.И.</a:t>
            </a:r>
            <a:endParaRPr lang="ru-RU" i="1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14290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Познавательная активность</a:t>
            </a:r>
            <a:endParaRPr lang="ru-RU" b="1" dirty="0"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1142984"/>
            <a:ext cx="7498080" cy="1643074"/>
          </a:xfrm>
        </p:spPr>
        <p:txBody>
          <a:bodyPr>
            <a:noAutofit/>
          </a:bodyPr>
          <a:lstStyle/>
          <a:p>
            <a:pPr marL="88900" indent="-6350" algn="ctr">
              <a:buNone/>
            </a:pPr>
            <a:r>
              <a:rPr lang="ru-RU" sz="2800" i="1" dirty="0" smtClean="0"/>
              <a:t>- это свойство личности проявляющееся в отношении ученика как к учению, так и </a:t>
            </a:r>
          </a:p>
          <a:p>
            <a:pPr marL="88900" indent="-6350" algn="ctr">
              <a:buNone/>
            </a:pPr>
            <a:r>
              <a:rPr lang="ru-RU" sz="2800" i="1" dirty="0" smtClean="0"/>
              <a:t>к своему самосовершенствованию. 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285852" y="2714620"/>
            <a:ext cx="7498080" cy="571504"/>
          </a:xfrm>
          <a:prstGeom prst="rect">
            <a:avLst/>
          </a:prstGeom>
        </p:spPr>
        <p:txBody>
          <a:bodyPr anchor="ctr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Активизация</a:t>
            </a:r>
            <a:endParaRPr kumimoji="0" lang="ru-RU" sz="43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  <a:reflection blurRad="6350" stA="55000" endA="300" endPos="455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1142976" y="3429000"/>
            <a:ext cx="7858180" cy="3143272"/>
          </a:xfrm>
          <a:prstGeom prst="rect">
            <a:avLst/>
          </a:prstGeom>
        </p:spPr>
        <p:txBody>
          <a:bodyPr>
            <a:noAutofit/>
          </a:bodyPr>
          <a:lstStyle/>
          <a:p>
            <a:pPr marL="88900" marR="0" lvl="0" indent="-635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ru-RU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 это двухсторонний взаимосвязанный процесс,</a:t>
            </a:r>
            <a:r>
              <a:rPr kumimoji="0" lang="ru-RU" sz="28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результат деятельности ученика  по самоорганизации и самореализации и деятельности учителя по созданию условий работы ученика </a:t>
            </a:r>
          </a:p>
          <a:p>
            <a:pPr marL="88900" marR="0" lvl="0" indent="-635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ru-RU" sz="240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lang="ru-RU" sz="2400" dirty="0" smtClean="0"/>
              <a:t>позиция </a:t>
            </a:r>
            <a:r>
              <a:rPr lang="ru-RU" sz="2400" dirty="0" err="1" smtClean="0"/>
              <a:t>деятельностного</a:t>
            </a:r>
            <a:r>
              <a:rPr lang="ru-RU" sz="2400" dirty="0" smtClean="0"/>
              <a:t> подхода к обучению</a:t>
            </a:r>
            <a:r>
              <a:rPr kumimoji="0" lang="ru-RU" sz="240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  <a:endParaRPr kumimoji="0" lang="ru-RU" sz="240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642918"/>
            <a:ext cx="7498080" cy="6000792"/>
          </a:xfrm>
        </p:spPr>
        <p:txBody>
          <a:bodyPr>
            <a:noAutofit/>
          </a:bodyPr>
          <a:lstStyle/>
          <a:p>
            <a:pPr marL="88900" indent="-6350" algn="ctr">
              <a:lnSpc>
                <a:spcPct val="150000"/>
              </a:lnSpc>
              <a:buNone/>
            </a:pPr>
            <a:r>
              <a:rPr lang="ru-RU" sz="3600" i="1" dirty="0" smtClean="0"/>
              <a:t>Активность обучаемых рассматривается как взаимосвязь трех видов активности: </a:t>
            </a:r>
          </a:p>
          <a:p>
            <a:pPr marL="88900" indent="-6350" algn="ctr">
              <a:buClrTx/>
              <a:buFont typeface="Wingdings" pitchFamily="2" charset="2"/>
              <a:buChar char="ü"/>
            </a:pPr>
            <a:r>
              <a:rPr lang="ru-RU" sz="3600" dirty="0" smtClean="0">
                <a:solidFill>
                  <a:schemeClr val="bg1">
                    <a:lumMod val="25000"/>
                  </a:schemeClr>
                </a:solidFill>
              </a:rPr>
              <a:t>физической;</a:t>
            </a:r>
          </a:p>
          <a:p>
            <a:pPr marL="88900" indent="-6350" algn="ctr">
              <a:buClrTx/>
              <a:buFont typeface="Wingdings" pitchFamily="2" charset="2"/>
              <a:buChar char="ü"/>
            </a:pPr>
            <a:r>
              <a:rPr lang="ru-RU" sz="3600" i="1" dirty="0" smtClean="0"/>
              <a:t>социальной;</a:t>
            </a:r>
          </a:p>
          <a:p>
            <a:pPr marL="88900" indent="-6350" algn="ctr">
              <a:buClrTx/>
              <a:buFont typeface="Wingdings" pitchFamily="2" charset="2"/>
              <a:buChar char="ü"/>
            </a:pPr>
            <a:r>
              <a:rPr lang="ru-RU" sz="3600" dirty="0" smtClean="0">
                <a:solidFill>
                  <a:schemeClr val="bg1">
                    <a:lumMod val="25000"/>
                  </a:schemeClr>
                </a:solidFill>
              </a:rPr>
              <a:t>познавательной.</a:t>
            </a:r>
          </a:p>
          <a:p>
            <a:pPr marL="88900" indent="-6350" algn="ctr">
              <a:buClrTx/>
              <a:buNone/>
            </a:pPr>
            <a:r>
              <a:rPr lang="ru-RU" sz="2800" i="1" dirty="0" smtClean="0"/>
              <a:t>(позиция интерактивного обучения)</a:t>
            </a:r>
            <a:endParaRPr lang="ru-RU" sz="2800" i="1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285852" y="142852"/>
          <a:ext cx="7572428" cy="6572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Противоречие</a:t>
            </a:r>
            <a:endParaRPr lang="ru-RU" b="1" dirty="0"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88900" indent="-6350" algn="ctr">
              <a:buNone/>
            </a:pPr>
            <a:r>
              <a:rPr lang="ru-RU" sz="4000" i="1" dirty="0" smtClean="0"/>
              <a:t>между необходимостью глубокого изучения химии, связанного с познавательной активностью самих учащихся и </a:t>
            </a:r>
            <a:r>
              <a:rPr lang="ru-RU" sz="4000" i="1" dirty="0" err="1" smtClean="0"/>
              <a:t>несформированностью</a:t>
            </a:r>
            <a:r>
              <a:rPr lang="ru-RU" sz="4000" i="1" dirty="0" smtClean="0"/>
              <a:t> данного вида активности у учащихся</a:t>
            </a:r>
            <a:endParaRPr lang="ru-RU" sz="4000" i="1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Проблема</a:t>
            </a:r>
            <a:endParaRPr lang="ru-RU" b="1" dirty="0"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1500174"/>
            <a:ext cx="7498080" cy="5072098"/>
          </a:xfrm>
        </p:spPr>
        <p:txBody>
          <a:bodyPr>
            <a:normAutofit lnSpcReduction="10000"/>
          </a:bodyPr>
          <a:lstStyle/>
          <a:p>
            <a:pPr marL="88900" indent="-6350" algn="ctr">
              <a:buNone/>
            </a:pPr>
            <a:r>
              <a:rPr lang="ru-RU" sz="4000" i="1" dirty="0" smtClean="0"/>
              <a:t>Каковы методические приемы развития </a:t>
            </a:r>
          </a:p>
          <a:p>
            <a:pPr marL="88900" indent="-6350" algn="ctr">
              <a:buNone/>
            </a:pPr>
            <a:r>
              <a:rPr lang="ru-RU" sz="4000" i="1" dirty="0" smtClean="0"/>
              <a:t>познавательной активности и самостоятельности </a:t>
            </a:r>
          </a:p>
          <a:p>
            <a:pPr marL="88900" indent="-6350" algn="ctr">
              <a:buNone/>
            </a:pPr>
            <a:r>
              <a:rPr lang="ru-RU" sz="4000" i="1" dirty="0" smtClean="0"/>
              <a:t>при изучении дисциплины «Химия» у  учащихся естественнонаучной группы лицея?</a:t>
            </a:r>
            <a:endParaRPr lang="ru-RU" sz="4000" i="1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Объект</a:t>
            </a:r>
            <a:endParaRPr lang="ru-RU" b="1" dirty="0"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1285860"/>
            <a:ext cx="7712394" cy="2214578"/>
          </a:xfrm>
        </p:spPr>
        <p:txBody>
          <a:bodyPr>
            <a:noAutofit/>
          </a:bodyPr>
          <a:lstStyle/>
          <a:p>
            <a:pPr marL="88900" indent="-6350">
              <a:buNone/>
            </a:pPr>
            <a:r>
              <a:rPr lang="ru-RU" sz="4000" i="1" dirty="0" smtClean="0"/>
              <a:t>Процессы развития познавательной активности при изучении химии</a:t>
            </a:r>
            <a:endParaRPr lang="ru-RU" sz="4000" i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357290" y="3571876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300" b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rPr>
              <a:t>Предмет</a:t>
            </a:r>
            <a:endParaRPr kumimoji="0" lang="ru-RU" sz="4300" b="1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  <a:reflection blurRad="6350" stA="55000" endA="300" endPos="45500" dir="5400000" sy="-10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1285852" y="4786322"/>
            <a:ext cx="7640956" cy="176688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88900" marR="0" lvl="0" indent="-63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4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Методические приемы при преподавании химии</a:t>
            </a:r>
            <a:endParaRPr kumimoji="0" lang="ru-RU" sz="40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Другая 1">
      <a:dk1>
        <a:sysClr val="windowText" lastClr="000000"/>
      </a:dk1>
      <a:lt1>
        <a:srgbClr val="AAFCB4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2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442</TotalTime>
  <Words>516</Words>
  <PresentationFormat>Экран (4:3)</PresentationFormat>
  <Paragraphs>92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Солнцестояние</vt:lpstr>
      <vt:lpstr>Информационно-педагогический модуль преподавателя химии Муромского педагогического колледжа почетного работника ССПО, соросовского учителя, учителя высшей категории  КРИВОПУСТОВОЙ  Галины Геннадьевны </vt:lpstr>
      <vt:lpstr>Тема</vt:lpstr>
      <vt:lpstr>Познавательная активность</vt:lpstr>
      <vt:lpstr>Познавательная активность</vt:lpstr>
      <vt:lpstr>Слайд 5</vt:lpstr>
      <vt:lpstr>Слайд 6</vt:lpstr>
      <vt:lpstr>Противоречие</vt:lpstr>
      <vt:lpstr>Проблема</vt:lpstr>
      <vt:lpstr>Объект</vt:lpstr>
      <vt:lpstr>Реализации данной идеи способствует:</vt:lpstr>
      <vt:lpstr>Новизна опыта:</vt:lpstr>
      <vt:lpstr>Задачи исследования</vt:lpstr>
      <vt:lpstr>Слайд 13</vt:lpstr>
      <vt:lpstr>Формирую учебно-информационные умения:</vt:lpstr>
      <vt:lpstr>Методические приемы способствуют:</vt:lpstr>
      <vt:lpstr>Диагностика мотивации учения</vt:lpstr>
      <vt:lpstr>Результаты ЕГЭ по химии</vt:lpstr>
      <vt:lpstr>Сравнительный анализ уровня развития познавательной активности</vt:lpstr>
      <vt:lpstr>Обучение эффективно развивает:</vt:lpstr>
      <vt:lpstr>Линии поведения педагога: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Полина</dc:creator>
  <cp:lastModifiedBy>user</cp:lastModifiedBy>
  <cp:revision>65</cp:revision>
  <dcterms:created xsi:type="dcterms:W3CDTF">2008-05-22T11:27:02Z</dcterms:created>
  <dcterms:modified xsi:type="dcterms:W3CDTF">2008-12-11T07:30:11Z</dcterms:modified>
</cp:coreProperties>
</file>